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28" r:id="rId1"/>
    <p:sldMasterId id="2147484140" r:id="rId2"/>
    <p:sldMasterId id="2147484152" r:id="rId3"/>
    <p:sldMasterId id="2147484164" r:id="rId4"/>
    <p:sldMasterId id="2147484167" r:id="rId5"/>
    <p:sldMasterId id="2147484179" r:id="rId6"/>
  </p:sldMasterIdLst>
  <p:notesMasterIdLst>
    <p:notesMasterId r:id="rId22"/>
  </p:notesMasterIdLst>
  <p:handoutMasterIdLst>
    <p:handoutMasterId r:id="rId23"/>
  </p:handoutMasterIdLst>
  <p:sldIdLst>
    <p:sldId id="735" r:id="rId7"/>
    <p:sldId id="750" r:id="rId8"/>
    <p:sldId id="749" r:id="rId9"/>
    <p:sldId id="770" r:id="rId10"/>
    <p:sldId id="771" r:id="rId11"/>
    <p:sldId id="751" r:id="rId12"/>
    <p:sldId id="742" r:id="rId13"/>
    <p:sldId id="752" r:id="rId14"/>
    <p:sldId id="753" r:id="rId15"/>
    <p:sldId id="754" r:id="rId16"/>
    <p:sldId id="755" r:id="rId17"/>
    <p:sldId id="744" r:id="rId18"/>
    <p:sldId id="329" r:id="rId19"/>
    <p:sldId id="769" r:id="rId20"/>
    <p:sldId id="748" r:id="rId21"/>
  </p:sldIdLst>
  <p:sldSz cx="12161838" cy="6858000"/>
  <p:notesSz cx="7315200" cy="9601200"/>
  <p:defaultTextStyle>
    <a:defPPr>
      <a:defRPr lang="en-US"/>
    </a:defPPr>
    <a:lvl1pPr marL="0" algn="l" defTabSz="912755" rtl="0" eaLnBrk="1" latinLnBrk="0" hangingPunct="1">
      <a:defRPr sz="1797" kern="1200">
        <a:solidFill>
          <a:schemeClr val="tx1"/>
        </a:solidFill>
        <a:latin typeface="+mn-lt"/>
        <a:ea typeface="+mn-ea"/>
        <a:cs typeface="+mn-cs"/>
      </a:defRPr>
    </a:lvl1pPr>
    <a:lvl2pPr marL="456377" algn="l" defTabSz="912755" rtl="0" eaLnBrk="1" latinLnBrk="0" hangingPunct="1">
      <a:defRPr sz="1797" kern="1200">
        <a:solidFill>
          <a:schemeClr val="tx1"/>
        </a:solidFill>
        <a:latin typeface="+mn-lt"/>
        <a:ea typeface="+mn-ea"/>
        <a:cs typeface="+mn-cs"/>
      </a:defRPr>
    </a:lvl2pPr>
    <a:lvl3pPr marL="912755" algn="l" defTabSz="912755" rtl="0" eaLnBrk="1" latinLnBrk="0" hangingPunct="1">
      <a:defRPr sz="1797" kern="1200">
        <a:solidFill>
          <a:schemeClr val="tx1"/>
        </a:solidFill>
        <a:latin typeface="+mn-lt"/>
        <a:ea typeface="+mn-ea"/>
        <a:cs typeface="+mn-cs"/>
      </a:defRPr>
    </a:lvl3pPr>
    <a:lvl4pPr marL="1369131" algn="l" defTabSz="912755" rtl="0" eaLnBrk="1" latinLnBrk="0" hangingPunct="1">
      <a:defRPr sz="1797" kern="1200">
        <a:solidFill>
          <a:schemeClr val="tx1"/>
        </a:solidFill>
        <a:latin typeface="+mn-lt"/>
        <a:ea typeface="+mn-ea"/>
        <a:cs typeface="+mn-cs"/>
      </a:defRPr>
    </a:lvl4pPr>
    <a:lvl5pPr marL="1825509" algn="l" defTabSz="912755" rtl="0" eaLnBrk="1" latinLnBrk="0" hangingPunct="1">
      <a:defRPr sz="1797" kern="1200">
        <a:solidFill>
          <a:schemeClr val="tx1"/>
        </a:solidFill>
        <a:latin typeface="+mn-lt"/>
        <a:ea typeface="+mn-ea"/>
        <a:cs typeface="+mn-cs"/>
      </a:defRPr>
    </a:lvl5pPr>
    <a:lvl6pPr marL="2281886" algn="l" defTabSz="912755" rtl="0" eaLnBrk="1" latinLnBrk="0" hangingPunct="1">
      <a:defRPr sz="1797" kern="1200">
        <a:solidFill>
          <a:schemeClr val="tx1"/>
        </a:solidFill>
        <a:latin typeface="+mn-lt"/>
        <a:ea typeface="+mn-ea"/>
        <a:cs typeface="+mn-cs"/>
      </a:defRPr>
    </a:lvl6pPr>
    <a:lvl7pPr marL="2738264" algn="l" defTabSz="912755" rtl="0" eaLnBrk="1" latinLnBrk="0" hangingPunct="1">
      <a:defRPr sz="1797" kern="1200">
        <a:solidFill>
          <a:schemeClr val="tx1"/>
        </a:solidFill>
        <a:latin typeface="+mn-lt"/>
        <a:ea typeface="+mn-ea"/>
        <a:cs typeface="+mn-cs"/>
      </a:defRPr>
    </a:lvl7pPr>
    <a:lvl8pPr marL="3194640" algn="l" defTabSz="912755" rtl="0" eaLnBrk="1" latinLnBrk="0" hangingPunct="1">
      <a:defRPr sz="1797" kern="1200">
        <a:solidFill>
          <a:schemeClr val="tx1"/>
        </a:solidFill>
        <a:latin typeface="+mn-lt"/>
        <a:ea typeface="+mn-ea"/>
        <a:cs typeface="+mn-cs"/>
      </a:defRPr>
    </a:lvl8pPr>
    <a:lvl9pPr marL="3651017" algn="l" defTabSz="912755" rtl="0" eaLnBrk="1" latinLnBrk="0" hangingPunct="1">
      <a:defRPr sz="1797"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56" userDrawn="1">
          <p15:clr>
            <a:srgbClr val="A4A3A4"/>
          </p15:clr>
        </p15:guide>
        <p15:guide id="2" pos="7399" userDrawn="1">
          <p15:clr>
            <a:srgbClr val="A4A3A4"/>
          </p15:clr>
        </p15:guide>
        <p15:guide id="3" pos="279" userDrawn="1">
          <p15:clr>
            <a:srgbClr val="A4A3A4"/>
          </p15:clr>
        </p15:guide>
        <p15:guide id="5" orient="horz" pos="936" userDrawn="1">
          <p15:clr>
            <a:srgbClr val="A4A3A4"/>
          </p15:clr>
        </p15:guide>
        <p15:guide id="41" pos="3831" userDrawn="1">
          <p15:clr>
            <a:srgbClr val="A4A3A4"/>
          </p15:clr>
        </p15:guide>
        <p15:guide id="46" orient="horz" pos="217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upta, Vanita" initials="GV" lastIdx="2" clrIdx="0">
    <p:extLst>
      <p:ext uri="{19B8F6BF-5375-455C-9EA6-DF929625EA0E}">
        <p15:presenceInfo xmlns:p15="http://schemas.microsoft.com/office/powerpoint/2012/main" userId="S-1-5-21-1355109008-1388203642-860360866-1382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39B"/>
    <a:srgbClr val="5EC0E7"/>
    <a:srgbClr val="A2CE62"/>
    <a:srgbClr val="0E80C9"/>
    <a:srgbClr val="7F7F7F"/>
    <a:srgbClr val="54AEC9"/>
    <a:srgbClr val="06919A"/>
    <a:srgbClr val="242C35"/>
    <a:srgbClr val="B8B8B8"/>
    <a:srgbClr val="566A8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32" autoAdjust="0"/>
    <p:restoredTop sz="61105" autoAdjust="0"/>
  </p:normalViewPr>
  <p:slideViewPr>
    <p:cSldViewPr snapToGrid="0" snapToObjects="1">
      <p:cViewPr varScale="1">
        <p:scale>
          <a:sx n="52" d="100"/>
          <a:sy n="52" d="100"/>
        </p:scale>
        <p:origin x="1747" y="53"/>
      </p:cViewPr>
      <p:guideLst>
        <p:guide orient="horz" pos="4056"/>
        <p:guide pos="7399"/>
        <p:guide pos="279"/>
        <p:guide orient="horz" pos="936"/>
        <p:guide pos="3831"/>
        <p:guide orient="horz" pos="2172"/>
      </p:guideLst>
    </p:cSldViewPr>
  </p:slideViewPr>
  <p:notesTextViewPr>
    <p:cViewPr>
      <p:scale>
        <a:sx n="114" d="100"/>
        <a:sy n="114" d="100"/>
      </p:scale>
      <p:origin x="0" y="0"/>
    </p:cViewPr>
  </p:notesTextViewPr>
  <p:sorterViewPr>
    <p:cViewPr varScale="1">
      <p:scale>
        <a:sx n="1" d="1"/>
        <a:sy n="1" d="1"/>
      </p:scale>
      <p:origin x="0" y="0"/>
    </p:cViewPr>
  </p:sorterViewPr>
  <p:notesViewPr>
    <p:cSldViewPr snapToGrid="0" snapToObjects="1" showGuides="1">
      <p:cViewPr>
        <p:scale>
          <a:sx n="100" d="100"/>
          <a:sy n="100" d="100"/>
        </p:scale>
        <p:origin x="2256" y="-225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notesMaster" Target="notesMasters/notesMaster1.xml"/><Relationship Id="rId27"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diagrams/_rels/data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 Id="rId4" Type="http://schemas.openxmlformats.org/officeDocument/2006/relationships/image" Target="../media/image26.png"/></Relationships>
</file>

<file path=ppt/diagrams/_rels/data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 Id="rId5" Type="http://schemas.openxmlformats.org/officeDocument/2006/relationships/image" Target="../media/image32.jpg"/><Relationship Id="rId4" Type="http://schemas.openxmlformats.org/officeDocument/2006/relationships/image" Target="../media/image31.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 Id="rId4" Type="http://schemas.openxmlformats.org/officeDocument/2006/relationships/image" Target="../media/image26.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 Id="rId5" Type="http://schemas.openxmlformats.org/officeDocument/2006/relationships/image" Target="../media/image32.jpg"/><Relationship Id="rId4" Type="http://schemas.openxmlformats.org/officeDocument/2006/relationships/image" Target="../media/image3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DC2250-2BC5-4862-A6B3-0825B69921D9}"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471C49A-6A6F-43D4-8C36-A86C0A9F1788}">
      <dgm:prSet phldrT="[Text]" custT="1"/>
      <dgm:spPr>
        <a:solidFill>
          <a:srgbClr val="00539B"/>
        </a:solidFill>
      </dgm:spPr>
      <dgm:t>
        <a:bodyPr/>
        <a:lstStyle/>
        <a:p>
          <a:pPr>
            <a:buFont typeface="+mj-lt"/>
            <a:buNone/>
          </a:pPr>
          <a:r>
            <a:rPr lang="en-US" sz="1800" dirty="0">
              <a:latin typeface="Berthold Akzidenz Grotesk" panose="02000503030000020003" pitchFamily="2" charset="0"/>
            </a:rPr>
            <a:t>Add to body of scientific knowledge and develop practical methods for estimating the economic value of improvements in IEQ</a:t>
          </a:r>
        </a:p>
      </dgm:t>
    </dgm:pt>
    <dgm:pt modelId="{F0CCBC79-457C-4849-A07C-FD62327A3BD6}" type="parTrans" cxnId="{A773BCCE-2104-408E-AB10-91816DBFE7F6}">
      <dgm:prSet/>
      <dgm:spPr/>
      <dgm:t>
        <a:bodyPr/>
        <a:lstStyle/>
        <a:p>
          <a:endParaRPr lang="en-US"/>
        </a:p>
      </dgm:t>
    </dgm:pt>
    <dgm:pt modelId="{4C44C98D-3875-4214-8487-D592D95C41EB}" type="sibTrans" cxnId="{A773BCCE-2104-408E-AB10-91816DBFE7F6}">
      <dgm:prSet/>
      <dgm:spPr/>
      <dgm:t>
        <a:bodyPr/>
        <a:lstStyle/>
        <a:p>
          <a:endParaRPr lang="en-US"/>
        </a:p>
      </dgm:t>
    </dgm:pt>
    <dgm:pt modelId="{05861309-2628-431E-A2CF-E2592A702550}">
      <dgm:prSet custT="1"/>
      <dgm:spPr>
        <a:solidFill>
          <a:srgbClr val="00539B"/>
        </a:solidFill>
      </dgm:spPr>
      <dgm:t>
        <a:bodyPr/>
        <a:lstStyle/>
        <a:p>
          <a:pPr>
            <a:buFont typeface="+mj-lt"/>
            <a:buNone/>
          </a:pPr>
          <a:r>
            <a:rPr lang="en-US" sz="1800" dirty="0">
              <a:latin typeface="Berthold Akzidenz Grotesk" panose="02000503030000020003" pitchFamily="2" charset="0"/>
            </a:rPr>
            <a:t>Establish partnerships to advance IEQ research, technology, and policy. Promote communication among researchers, practitioners, and policymakers through conferences, publications, and marketing efforts</a:t>
          </a:r>
        </a:p>
      </dgm:t>
    </dgm:pt>
    <dgm:pt modelId="{3C189CCB-6208-4379-A99E-796464E63F99}" type="parTrans" cxnId="{66298287-1B80-4879-96BB-287671E038EB}">
      <dgm:prSet/>
      <dgm:spPr/>
      <dgm:t>
        <a:bodyPr/>
        <a:lstStyle/>
        <a:p>
          <a:endParaRPr lang="en-US"/>
        </a:p>
      </dgm:t>
    </dgm:pt>
    <dgm:pt modelId="{56C1D476-0BA9-4D01-9DBF-F898C0F4B2BD}" type="sibTrans" cxnId="{66298287-1B80-4879-96BB-287671E038EB}">
      <dgm:prSet/>
      <dgm:spPr/>
      <dgm:t>
        <a:bodyPr/>
        <a:lstStyle/>
        <a:p>
          <a:endParaRPr lang="en-US"/>
        </a:p>
      </dgm:t>
    </dgm:pt>
    <dgm:pt modelId="{A5845DBC-2CE7-4520-BDFD-AA04AEFD9F01}">
      <dgm:prSet phldrT="[Text]" custT="1"/>
      <dgm:spPr>
        <a:solidFill>
          <a:srgbClr val="00539B"/>
        </a:solidFill>
      </dgm:spPr>
      <dgm:t>
        <a:bodyPr/>
        <a:lstStyle/>
        <a:p>
          <a:pPr>
            <a:buFont typeface="+mj-lt"/>
            <a:buNone/>
          </a:pPr>
          <a:r>
            <a:rPr lang="en-US" sz="1800" dirty="0">
              <a:latin typeface="Berthold Akzidenz Grotesk" panose="02000503030000020003" pitchFamily="2" charset="0"/>
            </a:rPr>
            <a:t>Develop a standard that addresses air quality, thermal environment, light, sound, and vibration in an integrated way</a:t>
          </a:r>
        </a:p>
      </dgm:t>
    </dgm:pt>
    <dgm:pt modelId="{D455F31B-EBDA-4FCE-BB93-F3CFEF01CC02}" type="parTrans" cxnId="{A1D27EF4-17E5-425A-B375-B0824402C50A}">
      <dgm:prSet/>
      <dgm:spPr/>
      <dgm:t>
        <a:bodyPr/>
        <a:lstStyle/>
        <a:p>
          <a:endParaRPr lang="en-US"/>
        </a:p>
      </dgm:t>
    </dgm:pt>
    <dgm:pt modelId="{96FE39AA-2F5A-4DC1-8CB8-AB7AA5494D32}" type="sibTrans" cxnId="{A1D27EF4-17E5-425A-B375-B0824402C50A}">
      <dgm:prSet/>
      <dgm:spPr/>
      <dgm:t>
        <a:bodyPr/>
        <a:lstStyle/>
        <a:p>
          <a:endParaRPr lang="en-US"/>
        </a:p>
      </dgm:t>
    </dgm:pt>
    <dgm:pt modelId="{CCB493F5-432B-47AB-9C69-D6770B65B762}" type="pres">
      <dgm:prSet presAssocID="{E7DC2250-2BC5-4862-A6B3-0825B69921D9}" presName="Name0" presStyleCnt="0">
        <dgm:presLayoutVars>
          <dgm:chMax val="7"/>
          <dgm:chPref val="7"/>
          <dgm:dir/>
        </dgm:presLayoutVars>
      </dgm:prSet>
      <dgm:spPr/>
    </dgm:pt>
    <dgm:pt modelId="{C10537BB-62E1-49A8-A794-66318463A8EC}" type="pres">
      <dgm:prSet presAssocID="{E7DC2250-2BC5-4862-A6B3-0825B69921D9}" presName="Name1" presStyleCnt="0"/>
      <dgm:spPr/>
    </dgm:pt>
    <dgm:pt modelId="{2A79CC2E-7DEA-40A4-8CC7-BBC204DEDFE1}" type="pres">
      <dgm:prSet presAssocID="{E7DC2250-2BC5-4862-A6B3-0825B69921D9}" presName="cycle" presStyleCnt="0"/>
      <dgm:spPr/>
    </dgm:pt>
    <dgm:pt modelId="{9303452E-3BF5-4036-94C9-5DDBAE104E20}" type="pres">
      <dgm:prSet presAssocID="{E7DC2250-2BC5-4862-A6B3-0825B69921D9}" presName="srcNode" presStyleLbl="node1" presStyleIdx="0" presStyleCnt="3"/>
      <dgm:spPr/>
    </dgm:pt>
    <dgm:pt modelId="{087567CE-7A3C-45AD-95A1-8748676440E4}" type="pres">
      <dgm:prSet presAssocID="{E7DC2250-2BC5-4862-A6B3-0825B69921D9}" presName="conn" presStyleLbl="parChTrans1D2" presStyleIdx="0" presStyleCnt="1"/>
      <dgm:spPr/>
    </dgm:pt>
    <dgm:pt modelId="{C54F11A4-BEE5-4D1F-B085-F0AB4389F189}" type="pres">
      <dgm:prSet presAssocID="{E7DC2250-2BC5-4862-A6B3-0825B69921D9}" presName="extraNode" presStyleLbl="node1" presStyleIdx="0" presStyleCnt="3"/>
      <dgm:spPr/>
    </dgm:pt>
    <dgm:pt modelId="{86959237-28E1-483F-BF2A-6C3054796714}" type="pres">
      <dgm:prSet presAssocID="{E7DC2250-2BC5-4862-A6B3-0825B69921D9}" presName="dstNode" presStyleLbl="node1" presStyleIdx="0" presStyleCnt="3"/>
      <dgm:spPr/>
    </dgm:pt>
    <dgm:pt modelId="{24AA2189-B7D2-4E35-AC19-2DA654C814A5}" type="pres">
      <dgm:prSet presAssocID="{7471C49A-6A6F-43D4-8C36-A86C0A9F1788}" presName="text_1" presStyleLbl="node1" presStyleIdx="0" presStyleCnt="3">
        <dgm:presLayoutVars>
          <dgm:bulletEnabled val="1"/>
        </dgm:presLayoutVars>
      </dgm:prSet>
      <dgm:spPr/>
    </dgm:pt>
    <dgm:pt modelId="{3A465F5F-EF1E-49D2-B102-4307BD13E87E}" type="pres">
      <dgm:prSet presAssocID="{7471C49A-6A6F-43D4-8C36-A86C0A9F1788}" presName="accent_1" presStyleCnt="0"/>
      <dgm:spPr/>
    </dgm:pt>
    <dgm:pt modelId="{7EE824E2-5922-4A3F-98E1-0742C889A799}" type="pres">
      <dgm:prSet presAssocID="{7471C49A-6A6F-43D4-8C36-A86C0A9F1788}" presName="accentRepeatNode" presStyleLbl="solidFgAcc1" presStyleIdx="0" presStyleCnt="3"/>
      <dgm:spPr>
        <a:blipFill rotWithShape="0">
          <a:blip xmlns:r="http://schemas.openxmlformats.org/officeDocument/2006/relationships" r:embed="rId1"/>
          <a:stretch>
            <a:fillRect/>
          </a:stretch>
        </a:blipFill>
      </dgm:spPr>
    </dgm:pt>
    <dgm:pt modelId="{CA75F68B-9763-4273-ADC3-3A7CC2D9677B}" type="pres">
      <dgm:prSet presAssocID="{A5845DBC-2CE7-4520-BDFD-AA04AEFD9F01}" presName="text_2" presStyleLbl="node1" presStyleIdx="1" presStyleCnt="3">
        <dgm:presLayoutVars>
          <dgm:bulletEnabled val="1"/>
        </dgm:presLayoutVars>
      </dgm:prSet>
      <dgm:spPr/>
    </dgm:pt>
    <dgm:pt modelId="{B0E61212-0E7A-4EE0-B112-71088678A036}" type="pres">
      <dgm:prSet presAssocID="{A5845DBC-2CE7-4520-BDFD-AA04AEFD9F01}" presName="accent_2" presStyleCnt="0"/>
      <dgm:spPr/>
    </dgm:pt>
    <dgm:pt modelId="{A8AE638A-4B7E-4994-9AC6-4414A336827E}" type="pres">
      <dgm:prSet presAssocID="{A5845DBC-2CE7-4520-BDFD-AA04AEFD9F01}" presName="accentRepeatNode" presStyleLbl="solidFgAcc1" presStyleIdx="1" presStyleCnt="3"/>
      <dgm:spPr>
        <a:blipFill rotWithShape="0">
          <a:blip xmlns:r="http://schemas.openxmlformats.org/officeDocument/2006/relationships" r:embed="rId2"/>
          <a:stretch>
            <a:fillRect/>
          </a:stretch>
        </a:blipFill>
      </dgm:spPr>
    </dgm:pt>
    <dgm:pt modelId="{DA428B1B-1648-4194-97BC-9085C9D9CD64}" type="pres">
      <dgm:prSet presAssocID="{05861309-2628-431E-A2CF-E2592A702550}" presName="text_3" presStyleLbl="node1" presStyleIdx="2" presStyleCnt="3" custScaleY="109979">
        <dgm:presLayoutVars>
          <dgm:bulletEnabled val="1"/>
        </dgm:presLayoutVars>
      </dgm:prSet>
      <dgm:spPr/>
    </dgm:pt>
    <dgm:pt modelId="{0AA74C75-68C4-421F-BD12-A762343F2EAB}" type="pres">
      <dgm:prSet presAssocID="{05861309-2628-431E-A2CF-E2592A702550}" presName="accent_3" presStyleCnt="0"/>
      <dgm:spPr/>
    </dgm:pt>
    <dgm:pt modelId="{E5998A38-66A1-4505-8517-41498C02563B}" type="pres">
      <dgm:prSet presAssocID="{05861309-2628-431E-A2CF-E2592A702550}" presName="accentRepeatNode" presStyleLbl="solidFgAcc1" presStyleIdx="2" presStyleCnt="3"/>
      <dgm:spPr>
        <a:blipFill rotWithShape="0">
          <a:blip xmlns:r="http://schemas.openxmlformats.org/officeDocument/2006/relationships" r:embed="rId3"/>
          <a:stretch>
            <a:fillRect/>
          </a:stretch>
        </a:blipFill>
      </dgm:spPr>
    </dgm:pt>
  </dgm:ptLst>
  <dgm:cxnLst>
    <dgm:cxn modelId="{58EECD3B-E2B0-4A32-A96E-31362C58518D}" type="presOf" srcId="{A5845DBC-2CE7-4520-BDFD-AA04AEFD9F01}" destId="{CA75F68B-9763-4273-ADC3-3A7CC2D9677B}" srcOrd="0" destOrd="0" presId="urn:microsoft.com/office/officeart/2008/layout/VerticalCurvedList"/>
    <dgm:cxn modelId="{66298287-1B80-4879-96BB-287671E038EB}" srcId="{E7DC2250-2BC5-4862-A6B3-0825B69921D9}" destId="{05861309-2628-431E-A2CF-E2592A702550}" srcOrd="2" destOrd="0" parTransId="{3C189CCB-6208-4379-A99E-796464E63F99}" sibTransId="{56C1D476-0BA9-4D01-9DBF-F898C0F4B2BD}"/>
    <dgm:cxn modelId="{C102088B-CBD6-4D0E-927B-06B9C74696CA}" type="presOf" srcId="{05861309-2628-431E-A2CF-E2592A702550}" destId="{DA428B1B-1648-4194-97BC-9085C9D9CD64}" srcOrd="0" destOrd="0" presId="urn:microsoft.com/office/officeart/2008/layout/VerticalCurvedList"/>
    <dgm:cxn modelId="{525EA999-04CA-4F83-AB16-9C5F55158AB6}" type="presOf" srcId="{7471C49A-6A6F-43D4-8C36-A86C0A9F1788}" destId="{24AA2189-B7D2-4E35-AC19-2DA654C814A5}" srcOrd="0" destOrd="0" presId="urn:microsoft.com/office/officeart/2008/layout/VerticalCurvedList"/>
    <dgm:cxn modelId="{BB1C37B2-F176-4847-9A83-01556C0E00F2}" type="presOf" srcId="{4C44C98D-3875-4214-8487-D592D95C41EB}" destId="{087567CE-7A3C-45AD-95A1-8748676440E4}" srcOrd="0" destOrd="0" presId="urn:microsoft.com/office/officeart/2008/layout/VerticalCurvedList"/>
    <dgm:cxn modelId="{A773BCCE-2104-408E-AB10-91816DBFE7F6}" srcId="{E7DC2250-2BC5-4862-A6B3-0825B69921D9}" destId="{7471C49A-6A6F-43D4-8C36-A86C0A9F1788}" srcOrd="0" destOrd="0" parTransId="{F0CCBC79-457C-4849-A07C-FD62327A3BD6}" sibTransId="{4C44C98D-3875-4214-8487-D592D95C41EB}"/>
    <dgm:cxn modelId="{A1D27EF4-17E5-425A-B375-B0824402C50A}" srcId="{E7DC2250-2BC5-4862-A6B3-0825B69921D9}" destId="{A5845DBC-2CE7-4520-BDFD-AA04AEFD9F01}" srcOrd="1" destOrd="0" parTransId="{D455F31B-EBDA-4FCE-BB93-F3CFEF01CC02}" sibTransId="{96FE39AA-2F5A-4DC1-8CB8-AB7AA5494D32}"/>
    <dgm:cxn modelId="{494FA2FE-8AAC-4231-8F01-430F675DE23D}" type="presOf" srcId="{E7DC2250-2BC5-4862-A6B3-0825B69921D9}" destId="{CCB493F5-432B-47AB-9C69-D6770B65B762}" srcOrd="0" destOrd="0" presId="urn:microsoft.com/office/officeart/2008/layout/VerticalCurvedList"/>
    <dgm:cxn modelId="{AFE15A73-553D-4049-8821-52083969DCF7}" type="presParOf" srcId="{CCB493F5-432B-47AB-9C69-D6770B65B762}" destId="{C10537BB-62E1-49A8-A794-66318463A8EC}" srcOrd="0" destOrd="0" presId="urn:microsoft.com/office/officeart/2008/layout/VerticalCurvedList"/>
    <dgm:cxn modelId="{6EF70BFF-FE69-46E7-BAEB-55BE1F2A490C}" type="presParOf" srcId="{C10537BB-62E1-49A8-A794-66318463A8EC}" destId="{2A79CC2E-7DEA-40A4-8CC7-BBC204DEDFE1}" srcOrd="0" destOrd="0" presId="urn:microsoft.com/office/officeart/2008/layout/VerticalCurvedList"/>
    <dgm:cxn modelId="{3A0CC7E3-1371-4AC2-B539-B06DF52A76D4}" type="presParOf" srcId="{2A79CC2E-7DEA-40A4-8CC7-BBC204DEDFE1}" destId="{9303452E-3BF5-4036-94C9-5DDBAE104E20}" srcOrd="0" destOrd="0" presId="urn:microsoft.com/office/officeart/2008/layout/VerticalCurvedList"/>
    <dgm:cxn modelId="{0A690691-2ACA-4DF5-908D-91BB568FCFA5}" type="presParOf" srcId="{2A79CC2E-7DEA-40A4-8CC7-BBC204DEDFE1}" destId="{087567CE-7A3C-45AD-95A1-8748676440E4}" srcOrd="1" destOrd="0" presId="urn:microsoft.com/office/officeart/2008/layout/VerticalCurvedList"/>
    <dgm:cxn modelId="{DDB2DEE3-374E-4531-BFEA-D984369A105E}" type="presParOf" srcId="{2A79CC2E-7DEA-40A4-8CC7-BBC204DEDFE1}" destId="{C54F11A4-BEE5-4D1F-B085-F0AB4389F189}" srcOrd="2" destOrd="0" presId="urn:microsoft.com/office/officeart/2008/layout/VerticalCurvedList"/>
    <dgm:cxn modelId="{82635655-5854-4C7F-AB8E-F49C3C75FBED}" type="presParOf" srcId="{2A79CC2E-7DEA-40A4-8CC7-BBC204DEDFE1}" destId="{86959237-28E1-483F-BF2A-6C3054796714}" srcOrd="3" destOrd="0" presId="urn:microsoft.com/office/officeart/2008/layout/VerticalCurvedList"/>
    <dgm:cxn modelId="{B3E144EF-991C-4DDD-BC1B-F0CEEB4193D3}" type="presParOf" srcId="{C10537BB-62E1-49A8-A794-66318463A8EC}" destId="{24AA2189-B7D2-4E35-AC19-2DA654C814A5}" srcOrd="1" destOrd="0" presId="urn:microsoft.com/office/officeart/2008/layout/VerticalCurvedList"/>
    <dgm:cxn modelId="{024F2A53-4941-43E2-BFBA-568DDAB0DBC8}" type="presParOf" srcId="{C10537BB-62E1-49A8-A794-66318463A8EC}" destId="{3A465F5F-EF1E-49D2-B102-4307BD13E87E}" srcOrd="2" destOrd="0" presId="urn:microsoft.com/office/officeart/2008/layout/VerticalCurvedList"/>
    <dgm:cxn modelId="{6DD34F12-BF73-4085-93FF-F84FE80EC15F}" type="presParOf" srcId="{3A465F5F-EF1E-49D2-B102-4307BD13E87E}" destId="{7EE824E2-5922-4A3F-98E1-0742C889A799}" srcOrd="0" destOrd="0" presId="urn:microsoft.com/office/officeart/2008/layout/VerticalCurvedList"/>
    <dgm:cxn modelId="{18938E74-8BE0-452F-8915-3B37E03F639C}" type="presParOf" srcId="{C10537BB-62E1-49A8-A794-66318463A8EC}" destId="{CA75F68B-9763-4273-ADC3-3A7CC2D9677B}" srcOrd="3" destOrd="0" presId="urn:microsoft.com/office/officeart/2008/layout/VerticalCurvedList"/>
    <dgm:cxn modelId="{70DA137F-ADDD-4175-B535-706965C8C9CE}" type="presParOf" srcId="{C10537BB-62E1-49A8-A794-66318463A8EC}" destId="{B0E61212-0E7A-4EE0-B112-71088678A036}" srcOrd="4" destOrd="0" presId="urn:microsoft.com/office/officeart/2008/layout/VerticalCurvedList"/>
    <dgm:cxn modelId="{2E1ACB9D-0D28-4ED5-B36A-4CDBDDD83BE0}" type="presParOf" srcId="{B0E61212-0E7A-4EE0-B112-71088678A036}" destId="{A8AE638A-4B7E-4994-9AC6-4414A336827E}" srcOrd="0" destOrd="0" presId="urn:microsoft.com/office/officeart/2008/layout/VerticalCurvedList"/>
    <dgm:cxn modelId="{10C1E304-91DE-4B5B-8A5E-30705CB174EB}" type="presParOf" srcId="{C10537BB-62E1-49A8-A794-66318463A8EC}" destId="{DA428B1B-1648-4194-97BC-9085C9D9CD64}" srcOrd="5" destOrd="0" presId="urn:microsoft.com/office/officeart/2008/layout/VerticalCurvedList"/>
    <dgm:cxn modelId="{37966084-1D0C-4DCD-AF6A-785A38DA2251}" type="presParOf" srcId="{C10537BB-62E1-49A8-A794-66318463A8EC}" destId="{0AA74C75-68C4-421F-BD12-A762343F2EAB}" srcOrd="6" destOrd="0" presId="urn:microsoft.com/office/officeart/2008/layout/VerticalCurvedList"/>
    <dgm:cxn modelId="{AFE982E4-33CC-4721-AE91-0D33B198EFB2}" type="presParOf" srcId="{0AA74C75-68C4-421F-BD12-A762343F2EAB}" destId="{E5998A38-66A1-4505-8517-41498C02563B}"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7DC2250-2BC5-4862-A6B3-0825B69921D9}"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471C49A-6A6F-43D4-8C36-A86C0A9F1788}">
      <dgm:prSet phldrT="[Text]" custT="1"/>
      <dgm:spPr>
        <a:solidFill>
          <a:srgbClr val="00539B"/>
        </a:solidFill>
      </dgm:spPr>
      <dgm:t>
        <a:bodyPr/>
        <a:lstStyle/>
        <a:p>
          <a:pPr>
            <a:buFont typeface="+mj-lt"/>
            <a:buNone/>
          </a:pPr>
          <a:r>
            <a:rPr lang="en-US" sz="1800" dirty="0">
              <a:latin typeface="Berthold Akzidenz Grotesk" panose="02000503030000020003" pitchFamily="2" charset="0"/>
            </a:rPr>
            <a:t>Evaluate the staff/volunteer support structure to optimize volunteer engagement, efficiency and effectiveness of the Society with less cost, reduced time to market, and advancement in market responsiveness</a:t>
          </a:r>
        </a:p>
      </dgm:t>
    </dgm:pt>
    <dgm:pt modelId="{F0CCBC79-457C-4849-A07C-FD62327A3BD6}" type="parTrans" cxnId="{A773BCCE-2104-408E-AB10-91816DBFE7F6}">
      <dgm:prSet/>
      <dgm:spPr/>
      <dgm:t>
        <a:bodyPr/>
        <a:lstStyle/>
        <a:p>
          <a:endParaRPr lang="en-US"/>
        </a:p>
      </dgm:t>
    </dgm:pt>
    <dgm:pt modelId="{4C44C98D-3875-4214-8487-D592D95C41EB}" type="sibTrans" cxnId="{A773BCCE-2104-408E-AB10-91816DBFE7F6}">
      <dgm:prSet/>
      <dgm:spPr/>
      <dgm:t>
        <a:bodyPr/>
        <a:lstStyle/>
        <a:p>
          <a:endParaRPr lang="en-US"/>
        </a:p>
      </dgm:t>
    </dgm:pt>
    <dgm:pt modelId="{522FB0A0-5072-48D2-859B-3BC662365F02}">
      <dgm:prSet custT="1"/>
      <dgm:spPr>
        <a:solidFill>
          <a:srgbClr val="00539B"/>
        </a:solidFill>
      </dgm:spPr>
      <dgm:t>
        <a:bodyPr/>
        <a:lstStyle/>
        <a:p>
          <a:pPr>
            <a:buFont typeface="+mj-lt"/>
            <a:buNone/>
          </a:pPr>
          <a:r>
            <a:rPr lang="en-US" sz="1800" dirty="0">
              <a:latin typeface="Berthold Akzidenz Grotesk" panose="02000503030000020003" pitchFamily="2" charset="0"/>
            </a:rPr>
            <a:t>Increase efficiency of Winter and Summer meetings by reducing volunteer time, staff time, and financial expenditures</a:t>
          </a:r>
        </a:p>
      </dgm:t>
    </dgm:pt>
    <dgm:pt modelId="{DDD3F621-5021-4207-A182-3B1F02F844B7}" type="parTrans" cxnId="{35FD8358-C21C-443A-8114-26B17880DD1F}">
      <dgm:prSet/>
      <dgm:spPr/>
      <dgm:t>
        <a:bodyPr/>
        <a:lstStyle/>
        <a:p>
          <a:endParaRPr lang="en-US"/>
        </a:p>
      </dgm:t>
    </dgm:pt>
    <dgm:pt modelId="{1539EF91-78E3-4D60-91E6-FE503D8178D9}" type="sibTrans" cxnId="{35FD8358-C21C-443A-8114-26B17880DD1F}">
      <dgm:prSet/>
      <dgm:spPr/>
      <dgm:t>
        <a:bodyPr/>
        <a:lstStyle/>
        <a:p>
          <a:endParaRPr lang="en-US"/>
        </a:p>
      </dgm:t>
    </dgm:pt>
    <dgm:pt modelId="{C2C81EB3-E272-44B0-87CD-0FD0150274C3}">
      <dgm:prSet phldrT="[Text]" custT="1"/>
      <dgm:spPr>
        <a:solidFill>
          <a:srgbClr val="00539B"/>
        </a:solidFill>
      </dgm:spPr>
      <dgm:t>
        <a:bodyPr/>
        <a:lstStyle/>
        <a:p>
          <a:pPr>
            <a:buFont typeface="+mj-lt"/>
            <a:buNone/>
          </a:pPr>
          <a:r>
            <a:rPr lang="en-US" sz="1800" dirty="0">
              <a:latin typeface="Berthold Akzidenz Grotesk" panose="02000503030000020003" pitchFamily="2" charset="0"/>
            </a:rPr>
            <a:t>Redesign leadership/governance structure to support increased operational efficiency and effectiveness of the organization</a:t>
          </a:r>
        </a:p>
      </dgm:t>
    </dgm:pt>
    <dgm:pt modelId="{97F8988E-524C-48E0-A21A-FD204B41FF68}" type="parTrans" cxnId="{E1DA60D4-0B5B-4570-A419-ACDC96A45887}">
      <dgm:prSet/>
      <dgm:spPr/>
      <dgm:t>
        <a:bodyPr/>
        <a:lstStyle/>
        <a:p>
          <a:endParaRPr lang="en-US"/>
        </a:p>
      </dgm:t>
    </dgm:pt>
    <dgm:pt modelId="{406EDE75-13BD-441D-B363-1810C428B0AC}" type="sibTrans" cxnId="{E1DA60D4-0B5B-4570-A419-ACDC96A45887}">
      <dgm:prSet/>
      <dgm:spPr/>
      <dgm:t>
        <a:bodyPr/>
        <a:lstStyle/>
        <a:p>
          <a:endParaRPr lang="en-US"/>
        </a:p>
      </dgm:t>
    </dgm:pt>
    <dgm:pt modelId="{E04BDF60-CA5D-472A-936C-6D0C9C8D71DA}">
      <dgm:prSet phldrT="[Text]" custT="1"/>
      <dgm:spPr>
        <a:solidFill>
          <a:srgbClr val="00539B"/>
        </a:solidFill>
      </dgm:spPr>
      <dgm:t>
        <a:bodyPr/>
        <a:lstStyle/>
        <a:p>
          <a:pPr>
            <a:buFont typeface="+mj-lt"/>
            <a:buNone/>
          </a:pPr>
          <a:r>
            <a:rPr lang="en-US" sz="1800" dirty="0">
              <a:latin typeface="Berthold Akzidenz Grotesk" panose="02000503030000020003" pitchFamily="2" charset="0"/>
            </a:rPr>
            <a:t>Establish targeted streamlining for Committee operational effectiveness</a:t>
          </a:r>
        </a:p>
      </dgm:t>
    </dgm:pt>
    <dgm:pt modelId="{CE3CDFC4-F6F0-4436-A32B-CA7DE367F0FF}" type="parTrans" cxnId="{C00A4DD1-FACB-481C-9FAE-2BD00A666BB5}">
      <dgm:prSet/>
      <dgm:spPr/>
      <dgm:t>
        <a:bodyPr/>
        <a:lstStyle/>
        <a:p>
          <a:endParaRPr lang="en-US"/>
        </a:p>
      </dgm:t>
    </dgm:pt>
    <dgm:pt modelId="{4B102F58-069A-4810-BEEB-BDEED1F0026A}" type="sibTrans" cxnId="{C00A4DD1-FACB-481C-9FAE-2BD00A666BB5}">
      <dgm:prSet/>
      <dgm:spPr/>
      <dgm:t>
        <a:bodyPr/>
        <a:lstStyle/>
        <a:p>
          <a:endParaRPr lang="en-US"/>
        </a:p>
      </dgm:t>
    </dgm:pt>
    <dgm:pt modelId="{CCB493F5-432B-47AB-9C69-D6770B65B762}" type="pres">
      <dgm:prSet presAssocID="{E7DC2250-2BC5-4862-A6B3-0825B69921D9}" presName="Name0" presStyleCnt="0">
        <dgm:presLayoutVars>
          <dgm:chMax val="7"/>
          <dgm:chPref val="7"/>
          <dgm:dir/>
        </dgm:presLayoutVars>
      </dgm:prSet>
      <dgm:spPr/>
    </dgm:pt>
    <dgm:pt modelId="{C10537BB-62E1-49A8-A794-66318463A8EC}" type="pres">
      <dgm:prSet presAssocID="{E7DC2250-2BC5-4862-A6B3-0825B69921D9}" presName="Name1" presStyleCnt="0"/>
      <dgm:spPr/>
    </dgm:pt>
    <dgm:pt modelId="{2A79CC2E-7DEA-40A4-8CC7-BBC204DEDFE1}" type="pres">
      <dgm:prSet presAssocID="{E7DC2250-2BC5-4862-A6B3-0825B69921D9}" presName="cycle" presStyleCnt="0"/>
      <dgm:spPr/>
    </dgm:pt>
    <dgm:pt modelId="{9303452E-3BF5-4036-94C9-5DDBAE104E20}" type="pres">
      <dgm:prSet presAssocID="{E7DC2250-2BC5-4862-A6B3-0825B69921D9}" presName="srcNode" presStyleLbl="node1" presStyleIdx="0" presStyleCnt="4"/>
      <dgm:spPr/>
    </dgm:pt>
    <dgm:pt modelId="{087567CE-7A3C-45AD-95A1-8748676440E4}" type="pres">
      <dgm:prSet presAssocID="{E7DC2250-2BC5-4862-A6B3-0825B69921D9}" presName="conn" presStyleLbl="parChTrans1D2" presStyleIdx="0" presStyleCnt="1"/>
      <dgm:spPr/>
    </dgm:pt>
    <dgm:pt modelId="{C54F11A4-BEE5-4D1F-B085-F0AB4389F189}" type="pres">
      <dgm:prSet presAssocID="{E7DC2250-2BC5-4862-A6B3-0825B69921D9}" presName="extraNode" presStyleLbl="node1" presStyleIdx="0" presStyleCnt="4"/>
      <dgm:spPr/>
    </dgm:pt>
    <dgm:pt modelId="{86959237-28E1-483F-BF2A-6C3054796714}" type="pres">
      <dgm:prSet presAssocID="{E7DC2250-2BC5-4862-A6B3-0825B69921D9}" presName="dstNode" presStyleLbl="node1" presStyleIdx="0" presStyleCnt="4"/>
      <dgm:spPr/>
    </dgm:pt>
    <dgm:pt modelId="{24AA2189-B7D2-4E35-AC19-2DA654C814A5}" type="pres">
      <dgm:prSet presAssocID="{7471C49A-6A6F-43D4-8C36-A86C0A9F1788}" presName="text_1" presStyleLbl="node1" presStyleIdx="0" presStyleCnt="4" custScaleY="129064">
        <dgm:presLayoutVars>
          <dgm:bulletEnabled val="1"/>
        </dgm:presLayoutVars>
      </dgm:prSet>
      <dgm:spPr/>
    </dgm:pt>
    <dgm:pt modelId="{3A465F5F-EF1E-49D2-B102-4307BD13E87E}" type="pres">
      <dgm:prSet presAssocID="{7471C49A-6A6F-43D4-8C36-A86C0A9F1788}" presName="accent_1" presStyleCnt="0"/>
      <dgm:spPr/>
    </dgm:pt>
    <dgm:pt modelId="{7EE824E2-5922-4A3F-98E1-0742C889A799}" type="pres">
      <dgm:prSet presAssocID="{7471C49A-6A6F-43D4-8C36-A86C0A9F1788}" presName="accentRepeatNode" presStyleLbl="solidFgAcc1" presStyleIdx="0" presStyleCnt="4" custLinFactNeighborY="-3637"/>
      <dgm:spPr>
        <a:blipFill rotWithShape="0">
          <a:blip xmlns:r="http://schemas.openxmlformats.org/officeDocument/2006/relationships" r:embed="rId1"/>
          <a:stretch>
            <a:fillRect/>
          </a:stretch>
        </a:blipFill>
      </dgm:spPr>
    </dgm:pt>
    <dgm:pt modelId="{51AD1128-525B-48E8-B954-1B7CEF96C0E4}" type="pres">
      <dgm:prSet presAssocID="{C2C81EB3-E272-44B0-87CD-0FD0150274C3}" presName="text_2" presStyleLbl="node1" presStyleIdx="1" presStyleCnt="4">
        <dgm:presLayoutVars>
          <dgm:bulletEnabled val="1"/>
        </dgm:presLayoutVars>
      </dgm:prSet>
      <dgm:spPr/>
    </dgm:pt>
    <dgm:pt modelId="{2AB46D5F-E90A-4D50-BD63-05A4FCFEE1AF}" type="pres">
      <dgm:prSet presAssocID="{C2C81EB3-E272-44B0-87CD-0FD0150274C3}" presName="accent_2" presStyleCnt="0"/>
      <dgm:spPr/>
    </dgm:pt>
    <dgm:pt modelId="{DC0779B4-A5A1-4C81-8D36-D1489D214CE2}" type="pres">
      <dgm:prSet presAssocID="{C2C81EB3-E272-44B0-87CD-0FD0150274C3}" presName="accentRepeatNode" presStyleLbl="solidFgAcc1" presStyleIdx="1" presStyleCnt="4"/>
      <dgm:spPr>
        <a:blipFill rotWithShape="0">
          <a:blip xmlns:r="http://schemas.openxmlformats.org/officeDocument/2006/relationships" r:embed="rId2"/>
          <a:stretch>
            <a:fillRect/>
          </a:stretch>
        </a:blipFill>
      </dgm:spPr>
    </dgm:pt>
    <dgm:pt modelId="{ECE43BB3-6D3A-4E66-83D3-F98E50D089AE}" type="pres">
      <dgm:prSet presAssocID="{E04BDF60-CA5D-472A-936C-6D0C9C8D71DA}" presName="text_3" presStyleLbl="node1" presStyleIdx="2" presStyleCnt="4">
        <dgm:presLayoutVars>
          <dgm:bulletEnabled val="1"/>
        </dgm:presLayoutVars>
      </dgm:prSet>
      <dgm:spPr/>
    </dgm:pt>
    <dgm:pt modelId="{D0812C2A-07A5-441C-A030-016465417FCD}" type="pres">
      <dgm:prSet presAssocID="{E04BDF60-CA5D-472A-936C-6D0C9C8D71DA}" presName="accent_3" presStyleCnt="0"/>
      <dgm:spPr/>
    </dgm:pt>
    <dgm:pt modelId="{A83F6395-6E5F-47BF-9F42-0305CAAA098A}" type="pres">
      <dgm:prSet presAssocID="{E04BDF60-CA5D-472A-936C-6D0C9C8D71DA}" presName="accentRepeatNode" presStyleLbl="solidFgAcc1" presStyleIdx="2" presStyleCnt="4"/>
      <dgm:spPr>
        <a:blipFill rotWithShape="0">
          <a:blip xmlns:r="http://schemas.openxmlformats.org/officeDocument/2006/relationships" r:embed="rId3"/>
          <a:stretch>
            <a:fillRect/>
          </a:stretch>
        </a:blipFill>
      </dgm:spPr>
    </dgm:pt>
    <dgm:pt modelId="{414662C1-9DBD-4FE1-B1B0-F13055645F27}" type="pres">
      <dgm:prSet presAssocID="{522FB0A0-5072-48D2-859B-3BC662365F02}" presName="text_4" presStyleLbl="node1" presStyleIdx="3" presStyleCnt="4" custScaleY="108768">
        <dgm:presLayoutVars>
          <dgm:bulletEnabled val="1"/>
        </dgm:presLayoutVars>
      </dgm:prSet>
      <dgm:spPr/>
    </dgm:pt>
    <dgm:pt modelId="{4230549B-E82A-408C-909A-BA1B8A261AFF}" type="pres">
      <dgm:prSet presAssocID="{522FB0A0-5072-48D2-859B-3BC662365F02}" presName="accent_4" presStyleCnt="0"/>
      <dgm:spPr/>
    </dgm:pt>
    <dgm:pt modelId="{C09A94CE-C25F-43F5-93BB-FD3FFEC06136}" type="pres">
      <dgm:prSet presAssocID="{522FB0A0-5072-48D2-859B-3BC662365F02}" presName="accentRepeatNode" presStyleLbl="solidFgAcc1" presStyleIdx="3" presStyleCnt="4"/>
      <dgm:spPr>
        <a:blipFill rotWithShape="0">
          <a:blip xmlns:r="http://schemas.openxmlformats.org/officeDocument/2006/relationships" r:embed="rId4"/>
          <a:stretch>
            <a:fillRect/>
          </a:stretch>
        </a:blipFill>
      </dgm:spPr>
    </dgm:pt>
  </dgm:ptLst>
  <dgm:cxnLst>
    <dgm:cxn modelId="{229D4D60-B16E-4208-9C29-025B7C154EE7}" type="presOf" srcId="{C2C81EB3-E272-44B0-87CD-0FD0150274C3}" destId="{51AD1128-525B-48E8-B954-1B7CEF96C0E4}" srcOrd="0" destOrd="0" presId="urn:microsoft.com/office/officeart/2008/layout/VerticalCurvedList"/>
    <dgm:cxn modelId="{AC6C2E68-504F-4DD5-9799-03D95FD9F3B4}" type="presOf" srcId="{522FB0A0-5072-48D2-859B-3BC662365F02}" destId="{414662C1-9DBD-4FE1-B1B0-F13055645F27}" srcOrd="0" destOrd="0" presId="urn:microsoft.com/office/officeart/2008/layout/VerticalCurvedList"/>
    <dgm:cxn modelId="{35FD8358-C21C-443A-8114-26B17880DD1F}" srcId="{E7DC2250-2BC5-4862-A6B3-0825B69921D9}" destId="{522FB0A0-5072-48D2-859B-3BC662365F02}" srcOrd="3" destOrd="0" parTransId="{DDD3F621-5021-4207-A182-3B1F02F844B7}" sibTransId="{1539EF91-78E3-4D60-91E6-FE503D8178D9}"/>
    <dgm:cxn modelId="{525EA999-04CA-4F83-AB16-9C5F55158AB6}" type="presOf" srcId="{7471C49A-6A6F-43D4-8C36-A86C0A9F1788}" destId="{24AA2189-B7D2-4E35-AC19-2DA654C814A5}" srcOrd="0" destOrd="0" presId="urn:microsoft.com/office/officeart/2008/layout/VerticalCurvedList"/>
    <dgm:cxn modelId="{BB1C37B2-F176-4847-9A83-01556C0E00F2}" type="presOf" srcId="{4C44C98D-3875-4214-8487-D592D95C41EB}" destId="{087567CE-7A3C-45AD-95A1-8748676440E4}" srcOrd="0" destOrd="0" presId="urn:microsoft.com/office/officeart/2008/layout/VerticalCurvedList"/>
    <dgm:cxn modelId="{A773BCCE-2104-408E-AB10-91816DBFE7F6}" srcId="{E7DC2250-2BC5-4862-A6B3-0825B69921D9}" destId="{7471C49A-6A6F-43D4-8C36-A86C0A9F1788}" srcOrd="0" destOrd="0" parTransId="{F0CCBC79-457C-4849-A07C-FD62327A3BD6}" sibTransId="{4C44C98D-3875-4214-8487-D592D95C41EB}"/>
    <dgm:cxn modelId="{C00A4DD1-FACB-481C-9FAE-2BD00A666BB5}" srcId="{E7DC2250-2BC5-4862-A6B3-0825B69921D9}" destId="{E04BDF60-CA5D-472A-936C-6D0C9C8D71DA}" srcOrd="2" destOrd="0" parTransId="{CE3CDFC4-F6F0-4436-A32B-CA7DE367F0FF}" sibTransId="{4B102F58-069A-4810-BEEB-BDEED1F0026A}"/>
    <dgm:cxn modelId="{E1DA60D4-0B5B-4570-A419-ACDC96A45887}" srcId="{E7DC2250-2BC5-4862-A6B3-0825B69921D9}" destId="{C2C81EB3-E272-44B0-87CD-0FD0150274C3}" srcOrd="1" destOrd="0" parTransId="{97F8988E-524C-48E0-A21A-FD204B41FF68}" sibTransId="{406EDE75-13BD-441D-B363-1810C428B0AC}"/>
    <dgm:cxn modelId="{BCB28AD8-4B69-4246-809D-3E96DF89172E}" type="presOf" srcId="{E04BDF60-CA5D-472A-936C-6D0C9C8D71DA}" destId="{ECE43BB3-6D3A-4E66-83D3-F98E50D089AE}" srcOrd="0" destOrd="0" presId="urn:microsoft.com/office/officeart/2008/layout/VerticalCurvedList"/>
    <dgm:cxn modelId="{494FA2FE-8AAC-4231-8F01-430F675DE23D}" type="presOf" srcId="{E7DC2250-2BC5-4862-A6B3-0825B69921D9}" destId="{CCB493F5-432B-47AB-9C69-D6770B65B762}" srcOrd="0" destOrd="0" presId="urn:microsoft.com/office/officeart/2008/layout/VerticalCurvedList"/>
    <dgm:cxn modelId="{AFE15A73-553D-4049-8821-52083969DCF7}" type="presParOf" srcId="{CCB493F5-432B-47AB-9C69-D6770B65B762}" destId="{C10537BB-62E1-49A8-A794-66318463A8EC}" srcOrd="0" destOrd="0" presId="urn:microsoft.com/office/officeart/2008/layout/VerticalCurvedList"/>
    <dgm:cxn modelId="{6EF70BFF-FE69-46E7-BAEB-55BE1F2A490C}" type="presParOf" srcId="{C10537BB-62E1-49A8-A794-66318463A8EC}" destId="{2A79CC2E-7DEA-40A4-8CC7-BBC204DEDFE1}" srcOrd="0" destOrd="0" presId="urn:microsoft.com/office/officeart/2008/layout/VerticalCurvedList"/>
    <dgm:cxn modelId="{3A0CC7E3-1371-4AC2-B539-B06DF52A76D4}" type="presParOf" srcId="{2A79CC2E-7DEA-40A4-8CC7-BBC204DEDFE1}" destId="{9303452E-3BF5-4036-94C9-5DDBAE104E20}" srcOrd="0" destOrd="0" presId="urn:microsoft.com/office/officeart/2008/layout/VerticalCurvedList"/>
    <dgm:cxn modelId="{0A690691-2ACA-4DF5-908D-91BB568FCFA5}" type="presParOf" srcId="{2A79CC2E-7DEA-40A4-8CC7-BBC204DEDFE1}" destId="{087567CE-7A3C-45AD-95A1-8748676440E4}" srcOrd="1" destOrd="0" presId="urn:microsoft.com/office/officeart/2008/layout/VerticalCurvedList"/>
    <dgm:cxn modelId="{DDB2DEE3-374E-4531-BFEA-D984369A105E}" type="presParOf" srcId="{2A79CC2E-7DEA-40A4-8CC7-BBC204DEDFE1}" destId="{C54F11A4-BEE5-4D1F-B085-F0AB4389F189}" srcOrd="2" destOrd="0" presId="urn:microsoft.com/office/officeart/2008/layout/VerticalCurvedList"/>
    <dgm:cxn modelId="{82635655-5854-4C7F-AB8E-F49C3C75FBED}" type="presParOf" srcId="{2A79CC2E-7DEA-40A4-8CC7-BBC204DEDFE1}" destId="{86959237-28E1-483F-BF2A-6C3054796714}" srcOrd="3" destOrd="0" presId="urn:microsoft.com/office/officeart/2008/layout/VerticalCurvedList"/>
    <dgm:cxn modelId="{B3E144EF-991C-4DDD-BC1B-F0CEEB4193D3}" type="presParOf" srcId="{C10537BB-62E1-49A8-A794-66318463A8EC}" destId="{24AA2189-B7D2-4E35-AC19-2DA654C814A5}" srcOrd="1" destOrd="0" presId="urn:microsoft.com/office/officeart/2008/layout/VerticalCurvedList"/>
    <dgm:cxn modelId="{024F2A53-4941-43E2-BFBA-568DDAB0DBC8}" type="presParOf" srcId="{C10537BB-62E1-49A8-A794-66318463A8EC}" destId="{3A465F5F-EF1E-49D2-B102-4307BD13E87E}" srcOrd="2" destOrd="0" presId="urn:microsoft.com/office/officeart/2008/layout/VerticalCurvedList"/>
    <dgm:cxn modelId="{6DD34F12-BF73-4085-93FF-F84FE80EC15F}" type="presParOf" srcId="{3A465F5F-EF1E-49D2-B102-4307BD13E87E}" destId="{7EE824E2-5922-4A3F-98E1-0742C889A799}" srcOrd="0" destOrd="0" presId="urn:microsoft.com/office/officeart/2008/layout/VerticalCurvedList"/>
    <dgm:cxn modelId="{178CBB58-2B31-4FED-AEC6-D3230645C9D5}" type="presParOf" srcId="{C10537BB-62E1-49A8-A794-66318463A8EC}" destId="{51AD1128-525B-48E8-B954-1B7CEF96C0E4}" srcOrd="3" destOrd="0" presId="urn:microsoft.com/office/officeart/2008/layout/VerticalCurvedList"/>
    <dgm:cxn modelId="{D09C1E18-42E4-42F2-B7DE-25157AE04787}" type="presParOf" srcId="{C10537BB-62E1-49A8-A794-66318463A8EC}" destId="{2AB46D5F-E90A-4D50-BD63-05A4FCFEE1AF}" srcOrd="4" destOrd="0" presId="urn:microsoft.com/office/officeart/2008/layout/VerticalCurvedList"/>
    <dgm:cxn modelId="{F1B39CD0-7D76-4E32-AFD2-158466571EC8}" type="presParOf" srcId="{2AB46D5F-E90A-4D50-BD63-05A4FCFEE1AF}" destId="{DC0779B4-A5A1-4C81-8D36-D1489D214CE2}" srcOrd="0" destOrd="0" presId="urn:microsoft.com/office/officeart/2008/layout/VerticalCurvedList"/>
    <dgm:cxn modelId="{692B31F8-9DC6-454A-B6E3-D0C238522223}" type="presParOf" srcId="{C10537BB-62E1-49A8-A794-66318463A8EC}" destId="{ECE43BB3-6D3A-4E66-83D3-F98E50D089AE}" srcOrd="5" destOrd="0" presId="urn:microsoft.com/office/officeart/2008/layout/VerticalCurvedList"/>
    <dgm:cxn modelId="{ED32B552-84AB-41C9-AE60-693F3B47989C}" type="presParOf" srcId="{C10537BB-62E1-49A8-A794-66318463A8EC}" destId="{D0812C2A-07A5-441C-A030-016465417FCD}" srcOrd="6" destOrd="0" presId="urn:microsoft.com/office/officeart/2008/layout/VerticalCurvedList"/>
    <dgm:cxn modelId="{CB43D826-FF1C-4AB6-8C8F-A3391E7DFB9E}" type="presParOf" srcId="{D0812C2A-07A5-441C-A030-016465417FCD}" destId="{A83F6395-6E5F-47BF-9F42-0305CAAA098A}" srcOrd="0" destOrd="0" presId="urn:microsoft.com/office/officeart/2008/layout/VerticalCurvedList"/>
    <dgm:cxn modelId="{EB164F04-0A48-4F76-8A7B-9F155BDC08A7}" type="presParOf" srcId="{C10537BB-62E1-49A8-A794-66318463A8EC}" destId="{414662C1-9DBD-4FE1-B1B0-F13055645F27}" srcOrd="7" destOrd="0" presId="urn:microsoft.com/office/officeart/2008/layout/VerticalCurvedList"/>
    <dgm:cxn modelId="{9DB7F90B-E858-4156-AFD5-B391E033F0CE}" type="presParOf" srcId="{C10537BB-62E1-49A8-A794-66318463A8EC}" destId="{4230549B-E82A-408C-909A-BA1B8A261AFF}" srcOrd="8" destOrd="0" presId="urn:microsoft.com/office/officeart/2008/layout/VerticalCurvedList"/>
    <dgm:cxn modelId="{2992BAB9-CDD4-44DB-BAB0-1F926879B3D1}" type="presParOf" srcId="{4230549B-E82A-408C-909A-BA1B8A261AFF}" destId="{C09A94CE-C25F-43F5-93BB-FD3FFEC06136}"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7DC2250-2BC5-4862-A6B3-0825B69921D9}"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471C49A-6A6F-43D4-8C36-A86C0A9F1788}">
      <dgm:prSet phldrT="[Text]" custT="1"/>
      <dgm:spPr>
        <a:solidFill>
          <a:srgbClr val="00539B"/>
        </a:solidFill>
      </dgm:spPr>
      <dgm:t>
        <a:bodyPr/>
        <a:lstStyle/>
        <a:p>
          <a:pPr>
            <a:buFont typeface="+mj-lt"/>
            <a:buNone/>
          </a:pPr>
          <a:r>
            <a:rPr lang="en-US" sz="1800" dirty="0">
              <a:latin typeface="Berthold Akzidenz Grotesk" panose="02000503030000020003" pitchFamily="2" charset="0"/>
            </a:rPr>
            <a:t>Develop and adopt a standardized Society-wide system for collecting, recording and benchmarking Chapter-level data and performance metrics </a:t>
          </a:r>
        </a:p>
      </dgm:t>
    </dgm:pt>
    <dgm:pt modelId="{F0CCBC79-457C-4849-A07C-FD62327A3BD6}" type="parTrans" cxnId="{A773BCCE-2104-408E-AB10-91816DBFE7F6}">
      <dgm:prSet/>
      <dgm:spPr/>
      <dgm:t>
        <a:bodyPr/>
        <a:lstStyle/>
        <a:p>
          <a:endParaRPr lang="en-US"/>
        </a:p>
      </dgm:t>
    </dgm:pt>
    <dgm:pt modelId="{4C44C98D-3875-4214-8487-D592D95C41EB}" type="sibTrans" cxnId="{A773BCCE-2104-408E-AB10-91816DBFE7F6}">
      <dgm:prSet/>
      <dgm:spPr/>
      <dgm:t>
        <a:bodyPr/>
        <a:lstStyle/>
        <a:p>
          <a:endParaRPr lang="en-US"/>
        </a:p>
      </dgm:t>
    </dgm:pt>
    <dgm:pt modelId="{EE86B5BD-8CA5-4DAA-8389-20BBFB671BB4}">
      <dgm:prSet phldrT="[Text]" custT="1"/>
      <dgm:spPr>
        <a:solidFill>
          <a:srgbClr val="00539B"/>
        </a:solidFill>
      </dgm:spPr>
      <dgm:t>
        <a:bodyPr/>
        <a:lstStyle/>
        <a:p>
          <a:pPr>
            <a:buFont typeface="+mj-lt"/>
            <a:buNone/>
          </a:pPr>
          <a:r>
            <a:rPr lang="en-US" sz="1800" dirty="0">
              <a:latin typeface="Berthold Akzidenz Grotesk" panose="02000503030000020003" pitchFamily="2" charset="0"/>
            </a:rPr>
            <a:t>Develop and standardize program guidelines, training, and associated resources based on best practices for all ASHRAE Chapters </a:t>
          </a:r>
        </a:p>
      </dgm:t>
    </dgm:pt>
    <dgm:pt modelId="{767137A7-1AC4-4A52-AFAA-D8EDFA261051}" type="parTrans" cxnId="{53C02E97-C2AC-4E98-9220-FBBCEF2B8444}">
      <dgm:prSet/>
      <dgm:spPr/>
      <dgm:t>
        <a:bodyPr/>
        <a:lstStyle/>
        <a:p>
          <a:endParaRPr lang="en-US"/>
        </a:p>
      </dgm:t>
    </dgm:pt>
    <dgm:pt modelId="{3A0C61A9-0FD8-4A3E-81E7-D9AF82F9C7C8}" type="sibTrans" cxnId="{53C02E97-C2AC-4E98-9220-FBBCEF2B8444}">
      <dgm:prSet/>
      <dgm:spPr/>
      <dgm:t>
        <a:bodyPr/>
        <a:lstStyle/>
        <a:p>
          <a:endParaRPr lang="en-US"/>
        </a:p>
      </dgm:t>
    </dgm:pt>
    <dgm:pt modelId="{BC546008-F9DD-4119-A27A-44E3F92CCAAF}">
      <dgm:prSet phldrT="[Text]" custT="1"/>
      <dgm:spPr>
        <a:solidFill>
          <a:srgbClr val="00539B"/>
        </a:solidFill>
      </dgm:spPr>
      <dgm:t>
        <a:bodyPr/>
        <a:lstStyle/>
        <a:p>
          <a:r>
            <a:rPr lang="en-US" sz="1800" dirty="0">
              <a:latin typeface="Berthold Akzidenz Grotesk" panose="02000503030000020003" pitchFamily="2" charset="0"/>
            </a:rPr>
            <a:t>Improve methods to “coach” new officers/chairs in each chapter on the duties of their position/role and how best to accomplish them</a:t>
          </a:r>
        </a:p>
      </dgm:t>
    </dgm:pt>
    <dgm:pt modelId="{D09239BE-F8EF-476D-B8B5-8AF76C7126F9}" type="parTrans" cxnId="{ED947255-6EE4-4655-84F0-AB23974550E5}">
      <dgm:prSet/>
      <dgm:spPr/>
      <dgm:t>
        <a:bodyPr/>
        <a:lstStyle/>
        <a:p>
          <a:endParaRPr lang="en-US"/>
        </a:p>
      </dgm:t>
    </dgm:pt>
    <dgm:pt modelId="{E2393A5A-9CB3-4CF8-AD89-A7F46B79B8A1}" type="sibTrans" cxnId="{ED947255-6EE4-4655-84F0-AB23974550E5}">
      <dgm:prSet/>
      <dgm:spPr/>
      <dgm:t>
        <a:bodyPr/>
        <a:lstStyle/>
        <a:p>
          <a:endParaRPr lang="en-US"/>
        </a:p>
      </dgm:t>
    </dgm:pt>
    <dgm:pt modelId="{EF24D3A1-B51B-49DA-91DF-51D954F6A5C5}">
      <dgm:prSet phldrT="[Text]" custT="1"/>
      <dgm:spPr>
        <a:solidFill>
          <a:srgbClr val="00539B"/>
        </a:solidFill>
      </dgm:spPr>
      <dgm:t>
        <a:bodyPr/>
        <a:lstStyle/>
        <a:p>
          <a:pPr>
            <a:buFont typeface="+mj-lt"/>
            <a:buNone/>
          </a:pPr>
          <a:r>
            <a:rPr lang="en-US" sz="1800" dirty="0">
              <a:latin typeface="Berthold Akzidenz Grotesk" panose="02000503030000020003" pitchFamily="2" charset="0"/>
            </a:rPr>
            <a:t>Expand the Distinguished Lecturer program and redevelop the Short Course business model to increase Chapter access and use</a:t>
          </a:r>
        </a:p>
      </dgm:t>
    </dgm:pt>
    <dgm:pt modelId="{6400970C-3287-4483-ACA4-5F6761EEB9F5}" type="parTrans" cxnId="{CDC0BD93-B3D2-4BB4-961C-19BCA5167D61}">
      <dgm:prSet/>
      <dgm:spPr/>
      <dgm:t>
        <a:bodyPr/>
        <a:lstStyle/>
        <a:p>
          <a:endParaRPr lang="en-US"/>
        </a:p>
      </dgm:t>
    </dgm:pt>
    <dgm:pt modelId="{3282847C-860F-46FC-B6FB-60555E1B32D9}" type="sibTrans" cxnId="{CDC0BD93-B3D2-4BB4-961C-19BCA5167D61}">
      <dgm:prSet/>
      <dgm:spPr/>
      <dgm:t>
        <a:bodyPr/>
        <a:lstStyle/>
        <a:p>
          <a:endParaRPr lang="en-US"/>
        </a:p>
      </dgm:t>
    </dgm:pt>
    <dgm:pt modelId="{4FBE6719-EFF0-4601-93D8-22703080917E}">
      <dgm:prSet/>
      <dgm:spPr>
        <a:solidFill>
          <a:srgbClr val="00539B"/>
        </a:solidFill>
      </dgm:spPr>
      <dgm:t>
        <a:bodyPr/>
        <a:lstStyle/>
        <a:p>
          <a:r>
            <a:rPr lang="en-US" dirty="0">
              <a:latin typeface="Berthold Akzidenz Grotesk" panose="02000503030000020003" pitchFamily="2" charset="0"/>
            </a:rPr>
            <a:t>Develop methods for promoting the value and benefits of employee participation in ASHRAE to employers to encourage sponsorship and support</a:t>
          </a:r>
        </a:p>
      </dgm:t>
    </dgm:pt>
    <dgm:pt modelId="{E7AB358D-39CF-4591-BFA8-217F98503D21}" type="parTrans" cxnId="{C94162DD-6008-4C00-B73F-4765723B3B00}">
      <dgm:prSet/>
      <dgm:spPr/>
      <dgm:t>
        <a:bodyPr/>
        <a:lstStyle/>
        <a:p>
          <a:endParaRPr lang="en-US"/>
        </a:p>
      </dgm:t>
    </dgm:pt>
    <dgm:pt modelId="{55922A93-53FD-4D6F-ADF7-A35B5FB8B53D}" type="sibTrans" cxnId="{C94162DD-6008-4C00-B73F-4765723B3B00}">
      <dgm:prSet/>
      <dgm:spPr/>
      <dgm:t>
        <a:bodyPr/>
        <a:lstStyle/>
        <a:p>
          <a:endParaRPr lang="en-US"/>
        </a:p>
      </dgm:t>
    </dgm:pt>
    <dgm:pt modelId="{CCB493F5-432B-47AB-9C69-D6770B65B762}" type="pres">
      <dgm:prSet presAssocID="{E7DC2250-2BC5-4862-A6B3-0825B69921D9}" presName="Name0" presStyleCnt="0">
        <dgm:presLayoutVars>
          <dgm:chMax val="7"/>
          <dgm:chPref val="7"/>
          <dgm:dir/>
        </dgm:presLayoutVars>
      </dgm:prSet>
      <dgm:spPr/>
    </dgm:pt>
    <dgm:pt modelId="{C10537BB-62E1-49A8-A794-66318463A8EC}" type="pres">
      <dgm:prSet presAssocID="{E7DC2250-2BC5-4862-A6B3-0825B69921D9}" presName="Name1" presStyleCnt="0"/>
      <dgm:spPr/>
    </dgm:pt>
    <dgm:pt modelId="{2A79CC2E-7DEA-40A4-8CC7-BBC204DEDFE1}" type="pres">
      <dgm:prSet presAssocID="{E7DC2250-2BC5-4862-A6B3-0825B69921D9}" presName="cycle" presStyleCnt="0"/>
      <dgm:spPr/>
    </dgm:pt>
    <dgm:pt modelId="{9303452E-3BF5-4036-94C9-5DDBAE104E20}" type="pres">
      <dgm:prSet presAssocID="{E7DC2250-2BC5-4862-A6B3-0825B69921D9}" presName="srcNode" presStyleLbl="node1" presStyleIdx="0" presStyleCnt="5"/>
      <dgm:spPr/>
    </dgm:pt>
    <dgm:pt modelId="{087567CE-7A3C-45AD-95A1-8748676440E4}" type="pres">
      <dgm:prSet presAssocID="{E7DC2250-2BC5-4862-A6B3-0825B69921D9}" presName="conn" presStyleLbl="parChTrans1D2" presStyleIdx="0" presStyleCnt="1"/>
      <dgm:spPr/>
    </dgm:pt>
    <dgm:pt modelId="{C54F11A4-BEE5-4D1F-B085-F0AB4389F189}" type="pres">
      <dgm:prSet presAssocID="{E7DC2250-2BC5-4862-A6B3-0825B69921D9}" presName="extraNode" presStyleLbl="node1" presStyleIdx="0" presStyleCnt="5"/>
      <dgm:spPr/>
    </dgm:pt>
    <dgm:pt modelId="{86959237-28E1-483F-BF2A-6C3054796714}" type="pres">
      <dgm:prSet presAssocID="{E7DC2250-2BC5-4862-A6B3-0825B69921D9}" presName="dstNode" presStyleLbl="node1" presStyleIdx="0" presStyleCnt="5"/>
      <dgm:spPr/>
    </dgm:pt>
    <dgm:pt modelId="{24AA2189-B7D2-4E35-AC19-2DA654C814A5}" type="pres">
      <dgm:prSet presAssocID="{7471C49A-6A6F-43D4-8C36-A86C0A9F1788}" presName="text_1" presStyleLbl="node1" presStyleIdx="0" presStyleCnt="5" custScaleY="113884">
        <dgm:presLayoutVars>
          <dgm:bulletEnabled val="1"/>
        </dgm:presLayoutVars>
      </dgm:prSet>
      <dgm:spPr/>
    </dgm:pt>
    <dgm:pt modelId="{3A465F5F-EF1E-49D2-B102-4307BD13E87E}" type="pres">
      <dgm:prSet presAssocID="{7471C49A-6A6F-43D4-8C36-A86C0A9F1788}" presName="accent_1" presStyleCnt="0"/>
      <dgm:spPr/>
    </dgm:pt>
    <dgm:pt modelId="{7EE824E2-5922-4A3F-98E1-0742C889A799}" type="pres">
      <dgm:prSet presAssocID="{7471C49A-6A6F-43D4-8C36-A86C0A9F1788}" presName="accentRepeatNode" presStyleLbl="solidFgAcc1" presStyleIdx="0" presStyleCnt="5"/>
      <dgm:spPr>
        <a:blipFill rotWithShape="0">
          <a:blip xmlns:r="http://schemas.openxmlformats.org/officeDocument/2006/relationships" r:embed="rId1"/>
          <a:stretch>
            <a:fillRect/>
          </a:stretch>
        </a:blipFill>
      </dgm:spPr>
    </dgm:pt>
    <dgm:pt modelId="{80AD2071-7D22-4646-A4E1-E984C13B341B}" type="pres">
      <dgm:prSet presAssocID="{EE86B5BD-8CA5-4DAA-8389-20BBFB671BB4}" presName="text_2" presStyleLbl="node1" presStyleIdx="1" presStyleCnt="5" custScaleY="126774">
        <dgm:presLayoutVars>
          <dgm:bulletEnabled val="1"/>
        </dgm:presLayoutVars>
      </dgm:prSet>
      <dgm:spPr/>
    </dgm:pt>
    <dgm:pt modelId="{F84A6AE4-A41D-4098-82CA-BAF84164E96E}" type="pres">
      <dgm:prSet presAssocID="{EE86B5BD-8CA5-4DAA-8389-20BBFB671BB4}" presName="accent_2" presStyleCnt="0"/>
      <dgm:spPr/>
    </dgm:pt>
    <dgm:pt modelId="{7FB83BBB-0604-4F74-B8DE-1B6436205318}" type="pres">
      <dgm:prSet presAssocID="{EE86B5BD-8CA5-4DAA-8389-20BBFB671BB4}" presName="accentRepeatNode" presStyleLbl="solidFgAcc1" presStyleIdx="1" presStyleCnt="5"/>
      <dgm:spPr>
        <a:blipFill rotWithShape="0">
          <a:blip xmlns:r="http://schemas.openxmlformats.org/officeDocument/2006/relationships" r:embed="rId2"/>
          <a:stretch>
            <a:fillRect/>
          </a:stretch>
        </a:blipFill>
      </dgm:spPr>
    </dgm:pt>
    <dgm:pt modelId="{93033BE1-A157-40DD-9D6C-5E59E175E6BE}" type="pres">
      <dgm:prSet presAssocID="{BC546008-F9DD-4119-A27A-44E3F92CCAAF}" presName="text_3" presStyleLbl="node1" presStyleIdx="2" presStyleCnt="5" custScaleY="111736">
        <dgm:presLayoutVars>
          <dgm:bulletEnabled val="1"/>
        </dgm:presLayoutVars>
      </dgm:prSet>
      <dgm:spPr/>
    </dgm:pt>
    <dgm:pt modelId="{1BC0B2DD-4B73-4374-AA90-5AAAA68F51AD}" type="pres">
      <dgm:prSet presAssocID="{BC546008-F9DD-4119-A27A-44E3F92CCAAF}" presName="accent_3" presStyleCnt="0"/>
      <dgm:spPr/>
    </dgm:pt>
    <dgm:pt modelId="{406B451C-7729-493E-B5AC-4C0E019C077A}" type="pres">
      <dgm:prSet presAssocID="{BC546008-F9DD-4119-A27A-44E3F92CCAAF}" presName="accentRepeatNode" presStyleLbl="solidFgAcc1" presStyleIdx="2" presStyleCnt="5"/>
      <dgm:spPr>
        <a:blipFill rotWithShape="0">
          <a:blip xmlns:r="http://schemas.openxmlformats.org/officeDocument/2006/relationships" r:embed="rId3"/>
          <a:stretch>
            <a:fillRect/>
          </a:stretch>
        </a:blipFill>
      </dgm:spPr>
    </dgm:pt>
    <dgm:pt modelId="{8227B209-A2A7-4339-8F15-ECDE4BA7381A}" type="pres">
      <dgm:prSet presAssocID="{EF24D3A1-B51B-49DA-91DF-51D954F6A5C5}" presName="text_4" presStyleLbl="node1" presStyleIdx="3" presStyleCnt="5" custScaleY="119041" custLinFactNeighborX="-103" custLinFactNeighborY="1508">
        <dgm:presLayoutVars>
          <dgm:bulletEnabled val="1"/>
        </dgm:presLayoutVars>
      </dgm:prSet>
      <dgm:spPr/>
    </dgm:pt>
    <dgm:pt modelId="{71366A64-110A-454E-A4C3-A578F17A3346}" type="pres">
      <dgm:prSet presAssocID="{EF24D3A1-B51B-49DA-91DF-51D954F6A5C5}" presName="accent_4" presStyleCnt="0"/>
      <dgm:spPr/>
    </dgm:pt>
    <dgm:pt modelId="{8923FBED-FEBC-42D8-93DD-5CB7B4BD6743}" type="pres">
      <dgm:prSet presAssocID="{EF24D3A1-B51B-49DA-91DF-51D954F6A5C5}" presName="accentRepeatNode" presStyleLbl="solidFgAcc1" presStyleIdx="3" presStyleCnt="5" custLinFactNeighborX="-6030"/>
      <dgm:spPr>
        <a:blipFill rotWithShape="0">
          <a:blip xmlns:r="http://schemas.openxmlformats.org/officeDocument/2006/relationships" r:embed="rId4"/>
          <a:stretch>
            <a:fillRect/>
          </a:stretch>
        </a:blipFill>
      </dgm:spPr>
    </dgm:pt>
    <dgm:pt modelId="{D920A699-EDF6-4E0C-8D3E-43B0DFD227FA}" type="pres">
      <dgm:prSet presAssocID="{4FBE6719-EFF0-4601-93D8-22703080917E}" presName="text_5" presStyleLbl="node1" presStyleIdx="4" presStyleCnt="5" custScaleY="131931">
        <dgm:presLayoutVars>
          <dgm:bulletEnabled val="1"/>
        </dgm:presLayoutVars>
      </dgm:prSet>
      <dgm:spPr/>
    </dgm:pt>
    <dgm:pt modelId="{BF2B4FA8-3600-4268-9C8C-8CFADA05E96D}" type="pres">
      <dgm:prSet presAssocID="{4FBE6719-EFF0-4601-93D8-22703080917E}" presName="accent_5" presStyleCnt="0"/>
      <dgm:spPr/>
    </dgm:pt>
    <dgm:pt modelId="{15598471-4034-4735-821A-3A56E7726997}" type="pres">
      <dgm:prSet presAssocID="{4FBE6719-EFF0-4601-93D8-22703080917E}" presName="accentRepeatNode" presStyleLbl="solidFgAcc1" presStyleIdx="4" presStyleCnt="5" custLinFactNeighborX="-6858" custLinFactNeighborY="-845"/>
      <dgm:spPr>
        <a:blipFill rotWithShape="0">
          <a:blip xmlns:r="http://schemas.openxmlformats.org/officeDocument/2006/relationships" r:embed="rId5"/>
          <a:stretch>
            <a:fillRect/>
          </a:stretch>
        </a:blipFill>
      </dgm:spPr>
    </dgm:pt>
  </dgm:ptLst>
  <dgm:cxnLst>
    <dgm:cxn modelId="{AA7A3E60-EE82-4790-ACE1-F8C25DD8B9E0}" type="presOf" srcId="{4FBE6719-EFF0-4601-93D8-22703080917E}" destId="{D920A699-EDF6-4E0C-8D3E-43B0DFD227FA}" srcOrd="0" destOrd="0" presId="urn:microsoft.com/office/officeart/2008/layout/VerticalCurvedList"/>
    <dgm:cxn modelId="{ED947255-6EE4-4655-84F0-AB23974550E5}" srcId="{E7DC2250-2BC5-4862-A6B3-0825B69921D9}" destId="{BC546008-F9DD-4119-A27A-44E3F92CCAAF}" srcOrd="2" destOrd="0" parTransId="{D09239BE-F8EF-476D-B8B5-8AF76C7126F9}" sibTransId="{E2393A5A-9CB3-4CF8-AD89-A7F46B79B8A1}"/>
    <dgm:cxn modelId="{3B65F877-A8E6-46A9-A10F-05128F7F8A5A}" type="presOf" srcId="{BC546008-F9DD-4119-A27A-44E3F92CCAAF}" destId="{93033BE1-A157-40DD-9D6C-5E59E175E6BE}" srcOrd="0" destOrd="0" presId="urn:microsoft.com/office/officeart/2008/layout/VerticalCurvedList"/>
    <dgm:cxn modelId="{CDC0BD93-B3D2-4BB4-961C-19BCA5167D61}" srcId="{E7DC2250-2BC5-4862-A6B3-0825B69921D9}" destId="{EF24D3A1-B51B-49DA-91DF-51D954F6A5C5}" srcOrd="3" destOrd="0" parTransId="{6400970C-3287-4483-ACA4-5F6761EEB9F5}" sibTransId="{3282847C-860F-46FC-B6FB-60555E1B32D9}"/>
    <dgm:cxn modelId="{53C02E97-C2AC-4E98-9220-FBBCEF2B8444}" srcId="{E7DC2250-2BC5-4862-A6B3-0825B69921D9}" destId="{EE86B5BD-8CA5-4DAA-8389-20BBFB671BB4}" srcOrd="1" destOrd="0" parTransId="{767137A7-1AC4-4A52-AFAA-D8EDFA261051}" sibTransId="{3A0C61A9-0FD8-4A3E-81E7-D9AF82F9C7C8}"/>
    <dgm:cxn modelId="{525EA999-04CA-4F83-AB16-9C5F55158AB6}" type="presOf" srcId="{7471C49A-6A6F-43D4-8C36-A86C0A9F1788}" destId="{24AA2189-B7D2-4E35-AC19-2DA654C814A5}" srcOrd="0" destOrd="0" presId="urn:microsoft.com/office/officeart/2008/layout/VerticalCurvedList"/>
    <dgm:cxn modelId="{C8AFE6A1-502F-4E9D-BD73-10F84452F008}" type="presOf" srcId="{EE86B5BD-8CA5-4DAA-8389-20BBFB671BB4}" destId="{80AD2071-7D22-4646-A4E1-E984C13B341B}" srcOrd="0" destOrd="0" presId="urn:microsoft.com/office/officeart/2008/layout/VerticalCurvedList"/>
    <dgm:cxn modelId="{BB1C37B2-F176-4847-9A83-01556C0E00F2}" type="presOf" srcId="{4C44C98D-3875-4214-8487-D592D95C41EB}" destId="{087567CE-7A3C-45AD-95A1-8748676440E4}" srcOrd="0" destOrd="0" presId="urn:microsoft.com/office/officeart/2008/layout/VerticalCurvedList"/>
    <dgm:cxn modelId="{A773BCCE-2104-408E-AB10-91816DBFE7F6}" srcId="{E7DC2250-2BC5-4862-A6B3-0825B69921D9}" destId="{7471C49A-6A6F-43D4-8C36-A86C0A9F1788}" srcOrd="0" destOrd="0" parTransId="{F0CCBC79-457C-4849-A07C-FD62327A3BD6}" sibTransId="{4C44C98D-3875-4214-8487-D592D95C41EB}"/>
    <dgm:cxn modelId="{C94162DD-6008-4C00-B73F-4765723B3B00}" srcId="{E7DC2250-2BC5-4862-A6B3-0825B69921D9}" destId="{4FBE6719-EFF0-4601-93D8-22703080917E}" srcOrd="4" destOrd="0" parTransId="{E7AB358D-39CF-4591-BFA8-217F98503D21}" sibTransId="{55922A93-53FD-4D6F-ADF7-A35B5FB8B53D}"/>
    <dgm:cxn modelId="{825977FE-46B9-4CF3-BCEF-8A207B809E58}" type="presOf" srcId="{EF24D3A1-B51B-49DA-91DF-51D954F6A5C5}" destId="{8227B209-A2A7-4339-8F15-ECDE4BA7381A}" srcOrd="0" destOrd="0" presId="urn:microsoft.com/office/officeart/2008/layout/VerticalCurvedList"/>
    <dgm:cxn modelId="{494FA2FE-8AAC-4231-8F01-430F675DE23D}" type="presOf" srcId="{E7DC2250-2BC5-4862-A6B3-0825B69921D9}" destId="{CCB493F5-432B-47AB-9C69-D6770B65B762}" srcOrd="0" destOrd="0" presId="urn:microsoft.com/office/officeart/2008/layout/VerticalCurvedList"/>
    <dgm:cxn modelId="{AFE15A73-553D-4049-8821-52083969DCF7}" type="presParOf" srcId="{CCB493F5-432B-47AB-9C69-D6770B65B762}" destId="{C10537BB-62E1-49A8-A794-66318463A8EC}" srcOrd="0" destOrd="0" presId="urn:microsoft.com/office/officeart/2008/layout/VerticalCurvedList"/>
    <dgm:cxn modelId="{6EF70BFF-FE69-46E7-BAEB-55BE1F2A490C}" type="presParOf" srcId="{C10537BB-62E1-49A8-A794-66318463A8EC}" destId="{2A79CC2E-7DEA-40A4-8CC7-BBC204DEDFE1}" srcOrd="0" destOrd="0" presId="urn:microsoft.com/office/officeart/2008/layout/VerticalCurvedList"/>
    <dgm:cxn modelId="{3A0CC7E3-1371-4AC2-B539-B06DF52A76D4}" type="presParOf" srcId="{2A79CC2E-7DEA-40A4-8CC7-BBC204DEDFE1}" destId="{9303452E-3BF5-4036-94C9-5DDBAE104E20}" srcOrd="0" destOrd="0" presId="urn:microsoft.com/office/officeart/2008/layout/VerticalCurvedList"/>
    <dgm:cxn modelId="{0A690691-2ACA-4DF5-908D-91BB568FCFA5}" type="presParOf" srcId="{2A79CC2E-7DEA-40A4-8CC7-BBC204DEDFE1}" destId="{087567CE-7A3C-45AD-95A1-8748676440E4}" srcOrd="1" destOrd="0" presId="urn:microsoft.com/office/officeart/2008/layout/VerticalCurvedList"/>
    <dgm:cxn modelId="{DDB2DEE3-374E-4531-BFEA-D984369A105E}" type="presParOf" srcId="{2A79CC2E-7DEA-40A4-8CC7-BBC204DEDFE1}" destId="{C54F11A4-BEE5-4D1F-B085-F0AB4389F189}" srcOrd="2" destOrd="0" presId="urn:microsoft.com/office/officeart/2008/layout/VerticalCurvedList"/>
    <dgm:cxn modelId="{82635655-5854-4C7F-AB8E-F49C3C75FBED}" type="presParOf" srcId="{2A79CC2E-7DEA-40A4-8CC7-BBC204DEDFE1}" destId="{86959237-28E1-483F-BF2A-6C3054796714}" srcOrd="3" destOrd="0" presId="urn:microsoft.com/office/officeart/2008/layout/VerticalCurvedList"/>
    <dgm:cxn modelId="{B3E144EF-991C-4DDD-BC1B-F0CEEB4193D3}" type="presParOf" srcId="{C10537BB-62E1-49A8-A794-66318463A8EC}" destId="{24AA2189-B7D2-4E35-AC19-2DA654C814A5}" srcOrd="1" destOrd="0" presId="urn:microsoft.com/office/officeart/2008/layout/VerticalCurvedList"/>
    <dgm:cxn modelId="{024F2A53-4941-43E2-BFBA-568DDAB0DBC8}" type="presParOf" srcId="{C10537BB-62E1-49A8-A794-66318463A8EC}" destId="{3A465F5F-EF1E-49D2-B102-4307BD13E87E}" srcOrd="2" destOrd="0" presId="urn:microsoft.com/office/officeart/2008/layout/VerticalCurvedList"/>
    <dgm:cxn modelId="{6DD34F12-BF73-4085-93FF-F84FE80EC15F}" type="presParOf" srcId="{3A465F5F-EF1E-49D2-B102-4307BD13E87E}" destId="{7EE824E2-5922-4A3F-98E1-0742C889A799}" srcOrd="0" destOrd="0" presId="urn:microsoft.com/office/officeart/2008/layout/VerticalCurvedList"/>
    <dgm:cxn modelId="{AB8D171E-1033-466C-BFA0-AF055FE147AC}" type="presParOf" srcId="{C10537BB-62E1-49A8-A794-66318463A8EC}" destId="{80AD2071-7D22-4646-A4E1-E984C13B341B}" srcOrd="3" destOrd="0" presId="urn:microsoft.com/office/officeart/2008/layout/VerticalCurvedList"/>
    <dgm:cxn modelId="{5EA63269-6897-4701-A0D5-710F5B9C8277}" type="presParOf" srcId="{C10537BB-62E1-49A8-A794-66318463A8EC}" destId="{F84A6AE4-A41D-4098-82CA-BAF84164E96E}" srcOrd="4" destOrd="0" presId="urn:microsoft.com/office/officeart/2008/layout/VerticalCurvedList"/>
    <dgm:cxn modelId="{D2342FBA-1BC2-4FE2-8D01-BEBED26FEA47}" type="presParOf" srcId="{F84A6AE4-A41D-4098-82CA-BAF84164E96E}" destId="{7FB83BBB-0604-4F74-B8DE-1B6436205318}" srcOrd="0" destOrd="0" presId="urn:microsoft.com/office/officeart/2008/layout/VerticalCurvedList"/>
    <dgm:cxn modelId="{8DF47A90-9B8D-49BD-9D49-BDFF1C3662FD}" type="presParOf" srcId="{C10537BB-62E1-49A8-A794-66318463A8EC}" destId="{93033BE1-A157-40DD-9D6C-5E59E175E6BE}" srcOrd="5" destOrd="0" presId="urn:microsoft.com/office/officeart/2008/layout/VerticalCurvedList"/>
    <dgm:cxn modelId="{7F1AF47F-5858-41B3-98E1-84762013C2F8}" type="presParOf" srcId="{C10537BB-62E1-49A8-A794-66318463A8EC}" destId="{1BC0B2DD-4B73-4374-AA90-5AAAA68F51AD}" srcOrd="6" destOrd="0" presId="urn:microsoft.com/office/officeart/2008/layout/VerticalCurvedList"/>
    <dgm:cxn modelId="{18F7E253-9111-4F7C-BBE8-173AA53DEB6C}" type="presParOf" srcId="{1BC0B2DD-4B73-4374-AA90-5AAAA68F51AD}" destId="{406B451C-7729-493E-B5AC-4C0E019C077A}" srcOrd="0" destOrd="0" presId="urn:microsoft.com/office/officeart/2008/layout/VerticalCurvedList"/>
    <dgm:cxn modelId="{5A6AD86B-87DB-4C35-BC7E-BAD90F8B9EB1}" type="presParOf" srcId="{C10537BB-62E1-49A8-A794-66318463A8EC}" destId="{8227B209-A2A7-4339-8F15-ECDE4BA7381A}" srcOrd="7" destOrd="0" presId="urn:microsoft.com/office/officeart/2008/layout/VerticalCurvedList"/>
    <dgm:cxn modelId="{9A659719-4B30-48FB-943F-40AD456B6636}" type="presParOf" srcId="{C10537BB-62E1-49A8-A794-66318463A8EC}" destId="{71366A64-110A-454E-A4C3-A578F17A3346}" srcOrd="8" destOrd="0" presId="urn:microsoft.com/office/officeart/2008/layout/VerticalCurvedList"/>
    <dgm:cxn modelId="{4467A1BE-D885-4259-A59C-1D369EBB66CB}" type="presParOf" srcId="{71366A64-110A-454E-A4C3-A578F17A3346}" destId="{8923FBED-FEBC-42D8-93DD-5CB7B4BD6743}" srcOrd="0" destOrd="0" presId="urn:microsoft.com/office/officeart/2008/layout/VerticalCurvedList"/>
    <dgm:cxn modelId="{70552FAC-599B-4AC2-9111-DE34488B9068}" type="presParOf" srcId="{C10537BB-62E1-49A8-A794-66318463A8EC}" destId="{D920A699-EDF6-4E0C-8D3E-43B0DFD227FA}" srcOrd="9" destOrd="0" presId="urn:microsoft.com/office/officeart/2008/layout/VerticalCurvedList"/>
    <dgm:cxn modelId="{B94878D0-973E-4557-BC19-5FE5700F0127}" type="presParOf" srcId="{C10537BB-62E1-49A8-A794-66318463A8EC}" destId="{BF2B4FA8-3600-4268-9C8C-8CFADA05E96D}" srcOrd="10" destOrd="0" presId="urn:microsoft.com/office/officeart/2008/layout/VerticalCurvedList"/>
    <dgm:cxn modelId="{5D1DB9C6-8484-45DB-92B0-1ADAAF4C3D0E}" type="presParOf" srcId="{BF2B4FA8-3600-4268-9C8C-8CFADA05E96D}" destId="{15598471-4034-4735-821A-3A56E7726997}"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7567CE-7A3C-45AD-95A1-8748676440E4}">
      <dsp:nvSpPr>
        <dsp:cNvPr id="0" name=""/>
        <dsp:cNvSpPr/>
      </dsp:nvSpPr>
      <dsp:spPr>
        <a:xfrm>
          <a:off x="-4894659" y="-750065"/>
          <a:ext cx="5829579" cy="5829579"/>
        </a:xfrm>
        <a:prstGeom prst="blockArc">
          <a:avLst>
            <a:gd name="adj1" fmla="val 18900000"/>
            <a:gd name="adj2" fmla="val 2700000"/>
            <a:gd name="adj3" fmla="val 371"/>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4AA2189-B7D2-4E35-AC19-2DA654C814A5}">
      <dsp:nvSpPr>
        <dsp:cNvPr id="0" name=""/>
        <dsp:cNvSpPr/>
      </dsp:nvSpPr>
      <dsp:spPr>
        <a:xfrm>
          <a:off x="601294" y="432944"/>
          <a:ext cx="8434268" cy="865889"/>
        </a:xfrm>
        <a:prstGeom prst="rect">
          <a:avLst/>
        </a:prstGeom>
        <a:solidFill>
          <a:srgbClr val="00539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7300" tIns="45720" rIns="45720" bIns="45720" numCol="1" spcCol="1270" anchor="ctr" anchorCtr="0">
          <a:noAutofit/>
        </a:bodyPr>
        <a:lstStyle/>
        <a:p>
          <a:pPr marL="0" lvl="0" indent="0" algn="l" defTabSz="800100">
            <a:lnSpc>
              <a:spcPct val="90000"/>
            </a:lnSpc>
            <a:spcBef>
              <a:spcPct val="0"/>
            </a:spcBef>
            <a:spcAft>
              <a:spcPct val="35000"/>
            </a:spcAft>
            <a:buFont typeface="+mj-lt"/>
            <a:buNone/>
          </a:pPr>
          <a:r>
            <a:rPr lang="en-US" sz="1800" kern="1200" dirty="0">
              <a:latin typeface="Berthold Akzidenz Grotesk" panose="02000503030000020003" pitchFamily="2" charset="0"/>
            </a:rPr>
            <a:t>Add to body of scientific knowledge and develop practical methods for estimating the economic value of improvements in IEQ</a:t>
          </a:r>
        </a:p>
      </dsp:txBody>
      <dsp:txXfrm>
        <a:off x="601294" y="432944"/>
        <a:ext cx="8434268" cy="865889"/>
      </dsp:txXfrm>
    </dsp:sp>
    <dsp:sp modelId="{7EE824E2-5922-4A3F-98E1-0742C889A799}">
      <dsp:nvSpPr>
        <dsp:cNvPr id="0" name=""/>
        <dsp:cNvSpPr/>
      </dsp:nvSpPr>
      <dsp:spPr>
        <a:xfrm>
          <a:off x="60113" y="324708"/>
          <a:ext cx="1082362" cy="1082362"/>
        </a:xfrm>
        <a:prstGeom prst="ellipse">
          <a:avLst/>
        </a:prstGeom>
        <a:blipFill rotWithShape="0">
          <a:blip xmlns:r="http://schemas.openxmlformats.org/officeDocument/2006/relationships" r:embed="rId1"/>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A75F68B-9763-4273-ADC3-3A7CC2D9677B}">
      <dsp:nvSpPr>
        <dsp:cNvPr id="0" name=""/>
        <dsp:cNvSpPr/>
      </dsp:nvSpPr>
      <dsp:spPr>
        <a:xfrm>
          <a:off x="916045" y="1731779"/>
          <a:ext cx="8119517" cy="865889"/>
        </a:xfrm>
        <a:prstGeom prst="rect">
          <a:avLst/>
        </a:prstGeom>
        <a:solidFill>
          <a:srgbClr val="00539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7300" tIns="45720" rIns="45720" bIns="45720" numCol="1" spcCol="1270" anchor="ctr" anchorCtr="0">
          <a:noAutofit/>
        </a:bodyPr>
        <a:lstStyle/>
        <a:p>
          <a:pPr marL="0" lvl="0" indent="0" algn="l" defTabSz="800100">
            <a:lnSpc>
              <a:spcPct val="90000"/>
            </a:lnSpc>
            <a:spcBef>
              <a:spcPct val="0"/>
            </a:spcBef>
            <a:spcAft>
              <a:spcPct val="35000"/>
            </a:spcAft>
            <a:buFont typeface="+mj-lt"/>
            <a:buNone/>
          </a:pPr>
          <a:r>
            <a:rPr lang="en-US" sz="1800" kern="1200" dirty="0">
              <a:latin typeface="Berthold Akzidenz Grotesk" panose="02000503030000020003" pitchFamily="2" charset="0"/>
            </a:rPr>
            <a:t>Develop a standard that addresses air quality, thermal environment, light, sound, and vibration in an integrated way</a:t>
          </a:r>
        </a:p>
      </dsp:txBody>
      <dsp:txXfrm>
        <a:off x="916045" y="1731779"/>
        <a:ext cx="8119517" cy="865889"/>
      </dsp:txXfrm>
    </dsp:sp>
    <dsp:sp modelId="{A8AE638A-4B7E-4994-9AC6-4414A336827E}">
      <dsp:nvSpPr>
        <dsp:cNvPr id="0" name=""/>
        <dsp:cNvSpPr/>
      </dsp:nvSpPr>
      <dsp:spPr>
        <a:xfrm>
          <a:off x="374864" y="1623543"/>
          <a:ext cx="1082362" cy="1082362"/>
        </a:xfrm>
        <a:prstGeom prst="ellipse">
          <a:avLst/>
        </a:prstGeom>
        <a:blipFill rotWithShape="0">
          <a:blip xmlns:r="http://schemas.openxmlformats.org/officeDocument/2006/relationships" r:embed="rId2"/>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A428B1B-1648-4194-97BC-9085C9D9CD64}">
      <dsp:nvSpPr>
        <dsp:cNvPr id="0" name=""/>
        <dsp:cNvSpPr/>
      </dsp:nvSpPr>
      <dsp:spPr>
        <a:xfrm>
          <a:off x="601294" y="2987410"/>
          <a:ext cx="8434268" cy="952296"/>
        </a:xfrm>
        <a:prstGeom prst="rect">
          <a:avLst/>
        </a:prstGeom>
        <a:solidFill>
          <a:srgbClr val="00539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7300" tIns="45720" rIns="45720" bIns="45720" numCol="1" spcCol="1270" anchor="ctr" anchorCtr="0">
          <a:noAutofit/>
        </a:bodyPr>
        <a:lstStyle/>
        <a:p>
          <a:pPr marL="0" lvl="0" indent="0" algn="l" defTabSz="800100">
            <a:lnSpc>
              <a:spcPct val="90000"/>
            </a:lnSpc>
            <a:spcBef>
              <a:spcPct val="0"/>
            </a:spcBef>
            <a:spcAft>
              <a:spcPct val="35000"/>
            </a:spcAft>
            <a:buFont typeface="+mj-lt"/>
            <a:buNone/>
          </a:pPr>
          <a:r>
            <a:rPr lang="en-US" sz="1800" kern="1200" dirty="0">
              <a:latin typeface="Berthold Akzidenz Grotesk" panose="02000503030000020003" pitchFamily="2" charset="0"/>
            </a:rPr>
            <a:t>Establish partnerships to advance IEQ research, technology, and policy. Promote communication among researchers, practitioners, and policymakers through conferences, publications, and marketing efforts</a:t>
          </a:r>
        </a:p>
      </dsp:txBody>
      <dsp:txXfrm>
        <a:off x="601294" y="2987410"/>
        <a:ext cx="8434268" cy="952296"/>
      </dsp:txXfrm>
    </dsp:sp>
    <dsp:sp modelId="{E5998A38-66A1-4505-8517-41498C02563B}">
      <dsp:nvSpPr>
        <dsp:cNvPr id="0" name=""/>
        <dsp:cNvSpPr/>
      </dsp:nvSpPr>
      <dsp:spPr>
        <a:xfrm>
          <a:off x="60113" y="2922378"/>
          <a:ext cx="1082362" cy="1082362"/>
        </a:xfrm>
        <a:prstGeom prst="ellipse">
          <a:avLst/>
        </a:prstGeom>
        <a:blipFill rotWithShape="0">
          <a:blip xmlns:r="http://schemas.openxmlformats.org/officeDocument/2006/relationships" r:embed="rId3"/>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7567CE-7A3C-45AD-95A1-8748676440E4}">
      <dsp:nvSpPr>
        <dsp:cNvPr id="0" name=""/>
        <dsp:cNvSpPr/>
      </dsp:nvSpPr>
      <dsp:spPr>
        <a:xfrm>
          <a:off x="-4807715" y="-736847"/>
          <a:ext cx="5726295" cy="5726295"/>
        </a:xfrm>
        <a:prstGeom prst="blockArc">
          <a:avLst>
            <a:gd name="adj1" fmla="val 18900000"/>
            <a:gd name="adj2" fmla="val 2700000"/>
            <a:gd name="adj3" fmla="val 377"/>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4AA2189-B7D2-4E35-AC19-2DA654C814A5}">
      <dsp:nvSpPr>
        <dsp:cNvPr id="0" name=""/>
        <dsp:cNvSpPr/>
      </dsp:nvSpPr>
      <dsp:spPr>
        <a:xfrm>
          <a:off x="481064" y="231868"/>
          <a:ext cx="8628277" cy="844362"/>
        </a:xfrm>
        <a:prstGeom prst="rect">
          <a:avLst/>
        </a:prstGeom>
        <a:solidFill>
          <a:srgbClr val="00539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9287" tIns="45720" rIns="45720" bIns="45720" numCol="1" spcCol="1270" anchor="ctr" anchorCtr="0">
          <a:noAutofit/>
        </a:bodyPr>
        <a:lstStyle/>
        <a:p>
          <a:pPr marL="0" lvl="0" indent="0" algn="l" defTabSz="800100">
            <a:lnSpc>
              <a:spcPct val="90000"/>
            </a:lnSpc>
            <a:spcBef>
              <a:spcPct val="0"/>
            </a:spcBef>
            <a:spcAft>
              <a:spcPct val="35000"/>
            </a:spcAft>
            <a:buFont typeface="+mj-lt"/>
            <a:buNone/>
          </a:pPr>
          <a:r>
            <a:rPr lang="en-US" sz="1800" kern="1200" dirty="0">
              <a:latin typeface="Berthold Akzidenz Grotesk" panose="02000503030000020003" pitchFamily="2" charset="0"/>
            </a:rPr>
            <a:t>Evaluate the staff/volunteer support structure to optimize volunteer engagement, efficiency and effectiveness of the Society with less cost, reduced time to market, and advancement in market responsiveness</a:t>
          </a:r>
        </a:p>
      </dsp:txBody>
      <dsp:txXfrm>
        <a:off x="481064" y="231868"/>
        <a:ext cx="8628277" cy="844362"/>
      </dsp:txXfrm>
    </dsp:sp>
    <dsp:sp modelId="{7EE824E2-5922-4A3F-98E1-0742C889A799}">
      <dsp:nvSpPr>
        <dsp:cNvPr id="0" name=""/>
        <dsp:cNvSpPr/>
      </dsp:nvSpPr>
      <dsp:spPr>
        <a:xfrm>
          <a:off x="72176" y="215419"/>
          <a:ext cx="817775" cy="817775"/>
        </a:xfrm>
        <a:prstGeom prst="ellipse">
          <a:avLst/>
        </a:prstGeom>
        <a:blipFill rotWithShape="0">
          <a:blip xmlns:r="http://schemas.openxmlformats.org/officeDocument/2006/relationships" r:embed="rId1"/>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1AD1128-525B-48E8-B954-1B7CEF96C0E4}">
      <dsp:nvSpPr>
        <dsp:cNvPr id="0" name=""/>
        <dsp:cNvSpPr/>
      </dsp:nvSpPr>
      <dsp:spPr>
        <a:xfrm>
          <a:off x="856143" y="1308440"/>
          <a:ext cx="8253197" cy="654220"/>
        </a:xfrm>
        <a:prstGeom prst="rect">
          <a:avLst/>
        </a:prstGeom>
        <a:solidFill>
          <a:srgbClr val="00539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9287" tIns="45720" rIns="45720" bIns="45720" numCol="1" spcCol="1270" anchor="ctr" anchorCtr="0">
          <a:noAutofit/>
        </a:bodyPr>
        <a:lstStyle/>
        <a:p>
          <a:pPr marL="0" lvl="0" indent="0" algn="l" defTabSz="800100">
            <a:lnSpc>
              <a:spcPct val="90000"/>
            </a:lnSpc>
            <a:spcBef>
              <a:spcPct val="0"/>
            </a:spcBef>
            <a:spcAft>
              <a:spcPct val="35000"/>
            </a:spcAft>
            <a:buFont typeface="+mj-lt"/>
            <a:buNone/>
          </a:pPr>
          <a:r>
            <a:rPr lang="en-US" sz="1800" kern="1200" dirty="0">
              <a:latin typeface="Berthold Akzidenz Grotesk" panose="02000503030000020003" pitchFamily="2" charset="0"/>
            </a:rPr>
            <a:t>Redesign leadership/governance structure to support increased operational efficiency and effectiveness of the organization</a:t>
          </a:r>
        </a:p>
      </dsp:txBody>
      <dsp:txXfrm>
        <a:off x="856143" y="1308440"/>
        <a:ext cx="8253197" cy="654220"/>
      </dsp:txXfrm>
    </dsp:sp>
    <dsp:sp modelId="{DC0779B4-A5A1-4C81-8D36-D1489D214CE2}">
      <dsp:nvSpPr>
        <dsp:cNvPr id="0" name=""/>
        <dsp:cNvSpPr/>
      </dsp:nvSpPr>
      <dsp:spPr>
        <a:xfrm>
          <a:off x="447256" y="1226662"/>
          <a:ext cx="817775" cy="817775"/>
        </a:xfrm>
        <a:prstGeom prst="ellipse">
          <a:avLst/>
        </a:prstGeom>
        <a:blipFill rotWithShape="0">
          <a:blip xmlns:r="http://schemas.openxmlformats.org/officeDocument/2006/relationships" r:embed="rId2"/>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CE43BB3-6D3A-4E66-83D3-F98E50D089AE}">
      <dsp:nvSpPr>
        <dsp:cNvPr id="0" name=""/>
        <dsp:cNvSpPr/>
      </dsp:nvSpPr>
      <dsp:spPr>
        <a:xfrm>
          <a:off x="856143" y="2289940"/>
          <a:ext cx="8253197" cy="654220"/>
        </a:xfrm>
        <a:prstGeom prst="rect">
          <a:avLst/>
        </a:prstGeom>
        <a:solidFill>
          <a:srgbClr val="00539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9287" tIns="45720" rIns="45720" bIns="45720" numCol="1" spcCol="1270" anchor="ctr" anchorCtr="0">
          <a:noAutofit/>
        </a:bodyPr>
        <a:lstStyle/>
        <a:p>
          <a:pPr marL="0" lvl="0" indent="0" algn="l" defTabSz="800100">
            <a:lnSpc>
              <a:spcPct val="90000"/>
            </a:lnSpc>
            <a:spcBef>
              <a:spcPct val="0"/>
            </a:spcBef>
            <a:spcAft>
              <a:spcPct val="35000"/>
            </a:spcAft>
            <a:buFont typeface="+mj-lt"/>
            <a:buNone/>
          </a:pPr>
          <a:r>
            <a:rPr lang="en-US" sz="1800" kern="1200" dirty="0">
              <a:latin typeface="Berthold Akzidenz Grotesk" panose="02000503030000020003" pitchFamily="2" charset="0"/>
            </a:rPr>
            <a:t>Establish targeted streamlining for Committee operational effectiveness</a:t>
          </a:r>
        </a:p>
      </dsp:txBody>
      <dsp:txXfrm>
        <a:off x="856143" y="2289940"/>
        <a:ext cx="8253197" cy="654220"/>
      </dsp:txXfrm>
    </dsp:sp>
    <dsp:sp modelId="{A83F6395-6E5F-47BF-9F42-0305CAAA098A}">
      <dsp:nvSpPr>
        <dsp:cNvPr id="0" name=""/>
        <dsp:cNvSpPr/>
      </dsp:nvSpPr>
      <dsp:spPr>
        <a:xfrm>
          <a:off x="447256" y="2208163"/>
          <a:ext cx="817775" cy="817775"/>
        </a:xfrm>
        <a:prstGeom prst="ellipse">
          <a:avLst/>
        </a:prstGeom>
        <a:blipFill rotWithShape="0">
          <a:blip xmlns:r="http://schemas.openxmlformats.org/officeDocument/2006/relationships" r:embed="rId3"/>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4662C1-9DBD-4FE1-B1B0-F13055645F27}">
      <dsp:nvSpPr>
        <dsp:cNvPr id="0" name=""/>
        <dsp:cNvSpPr/>
      </dsp:nvSpPr>
      <dsp:spPr>
        <a:xfrm>
          <a:off x="481064" y="3242759"/>
          <a:ext cx="8628277" cy="711582"/>
        </a:xfrm>
        <a:prstGeom prst="rect">
          <a:avLst/>
        </a:prstGeom>
        <a:solidFill>
          <a:srgbClr val="00539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9287" tIns="45720" rIns="45720" bIns="45720" numCol="1" spcCol="1270" anchor="ctr" anchorCtr="0">
          <a:noAutofit/>
        </a:bodyPr>
        <a:lstStyle/>
        <a:p>
          <a:pPr marL="0" lvl="0" indent="0" algn="l" defTabSz="800100">
            <a:lnSpc>
              <a:spcPct val="90000"/>
            </a:lnSpc>
            <a:spcBef>
              <a:spcPct val="0"/>
            </a:spcBef>
            <a:spcAft>
              <a:spcPct val="35000"/>
            </a:spcAft>
            <a:buFont typeface="+mj-lt"/>
            <a:buNone/>
          </a:pPr>
          <a:r>
            <a:rPr lang="en-US" sz="1800" kern="1200" dirty="0">
              <a:latin typeface="Berthold Akzidenz Grotesk" panose="02000503030000020003" pitchFamily="2" charset="0"/>
            </a:rPr>
            <a:t>Increase efficiency of Winter and Summer meetings by reducing volunteer time, staff time, and financial expenditures</a:t>
          </a:r>
        </a:p>
      </dsp:txBody>
      <dsp:txXfrm>
        <a:off x="481064" y="3242759"/>
        <a:ext cx="8628277" cy="711582"/>
      </dsp:txXfrm>
    </dsp:sp>
    <dsp:sp modelId="{C09A94CE-C25F-43F5-93BB-FD3FFEC06136}">
      <dsp:nvSpPr>
        <dsp:cNvPr id="0" name=""/>
        <dsp:cNvSpPr/>
      </dsp:nvSpPr>
      <dsp:spPr>
        <a:xfrm>
          <a:off x="72176" y="3189663"/>
          <a:ext cx="817775" cy="817775"/>
        </a:xfrm>
        <a:prstGeom prst="ellipse">
          <a:avLst/>
        </a:prstGeom>
        <a:blipFill rotWithShape="0">
          <a:blip xmlns:r="http://schemas.openxmlformats.org/officeDocument/2006/relationships" r:embed="rId4"/>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7567CE-7A3C-45AD-95A1-8748676440E4}">
      <dsp:nvSpPr>
        <dsp:cNvPr id="0" name=""/>
        <dsp:cNvSpPr/>
      </dsp:nvSpPr>
      <dsp:spPr>
        <a:xfrm>
          <a:off x="-4852929" y="-743721"/>
          <a:ext cx="5780007" cy="5780007"/>
        </a:xfrm>
        <a:prstGeom prst="blockArc">
          <a:avLst>
            <a:gd name="adj1" fmla="val 18900000"/>
            <a:gd name="adj2" fmla="val 2700000"/>
            <a:gd name="adj3" fmla="val 374"/>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4AA2189-B7D2-4E35-AC19-2DA654C814A5}">
      <dsp:nvSpPr>
        <dsp:cNvPr id="0" name=""/>
        <dsp:cNvSpPr/>
      </dsp:nvSpPr>
      <dsp:spPr>
        <a:xfrm>
          <a:off x="405659" y="230938"/>
          <a:ext cx="8232240" cy="611263"/>
        </a:xfrm>
        <a:prstGeom prst="rect">
          <a:avLst/>
        </a:prstGeom>
        <a:solidFill>
          <a:srgbClr val="00539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6039" tIns="45720" rIns="45720" bIns="45720" numCol="1" spcCol="1270" anchor="ctr" anchorCtr="0">
          <a:noAutofit/>
        </a:bodyPr>
        <a:lstStyle/>
        <a:p>
          <a:pPr marL="0" lvl="0" indent="0" algn="l" defTabSz="800100">
            <a:lnSpc>
              <a:spcPct val="90000"/>
            </a:lnSpc>
            <a:spcBef>
              <a:spcPct val="0"/>
            </a:spcBef>
            <a:spcAft>
              <a:spcPct val="35000"/>
            </a:spcAft>
            <a:buFont typeface="+mj-lt"/>
            <a:buNone/>
          </a:pPr>
          <a:r>
            <a:rPr lang="en-US" sz="1800" kern="1200" dirty="0">
              <a:latin typeface="Berthold Akzidenz Grotesk" panose="02000503030000020003" pitchFamily="2" charset="0"/>
            </a:rPr>
            <a:t>Develop and adopt a standardized Society-wide system for collecting, recording and benchmarking Chapter-level data and performance metrics </a:t>
          </a:r>
        </a:p>
      </dsp:txBody>
      <dsp:txXfrm>
        <a:off x="405659" y="230938"/>
        <a:ext cx="8232240" cy="611263"/>
      </dsp:txXfrm>
    </dsp:sp>
    <dsp:sp modelId="{7EE824E2-5922-4A3F-98E1-0742C889A799}">
      <dsp:nvSpPr>
        <dsp:cNvPr id="0" name=""/>
        <dsp:cNvSpPr/>
      </dsp:nvSpPr>
      <dsp:spPr>
        <a:xfrm>
          <a:off x="70195" y="201106"/>
          <a:ext cx="670927" cy="670927"/>
        </a:xfrm>
        <a:prstGeom prst="ellipse">
          <a:avLst/>
        </a:prstGeom>
        <a:blipFill rotWithShape="0">
          <a:blip xmlns:r="http://schemas.openxmlformats.org/officeDocument/2006/relationships" r:embed="rId1"/>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0AD2071-7D22-4646-A4E1-E984C13B341B}">
      <dsp:nvSpPr>
        <dsp:cNvPr id="0" name=""/>
        <dsp:cNvSpPr/>
      </dsp:nvSpPr>
      <dsp:spPr>
        <a:xfrm>
          <a:off x="790272" y="1001201"/>
          <a:ext cx="7847626" cy="680449"/>
        </a:xfrm>
        <a:prstGeom prst="rect">
          <a:avLst/>
        </a:prstGeom>
        <a:solidFill>
          <a:srgbClr val="00539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6039" tIns="45720" rIns="45720" bIns="45720" numCol="1" spcCol="1270" anchor="ctr" anchorCtr="0">
          <a:noAutofit/>
        </a:bodyPr>
        <a:lstStyle/>
        <a:p>
          <a:pPr marL="0" lvl="0" indent="0" algn="l" defTabSz="800100">
            <a:lnSpc>
              <a:spcPct val="90000"/>
            </a:lnSpc>
            <a:spcBef>
              <a:spcPct val="0"/>
            </a:spcBef>
            <a:spcAft>
              <a:spcPct val="35000"/>
            </a:spcAft>
            <a:buFont typeface="+mj-lt"/>
            <a:buNone/>
          </a:pPr>
          <a:r>
            <a:rPr lang="en-US" sz="1800" kern="1200" dirty="0">
              <a:latin typeface="Berthold Akzidenz Grotesk" panose="02000503030000020003" pitchFamily="2" charset="0"/>
            </a:rPr>
            <a:t>Develop and standardize program guidelines, training, and associated resources based on best practices for all ASHRAE Chapters </a:t>
          </a:r>
        </a:p>
      </dsp:txBody>
      <dsp:txXfrm>
        <a:off x="790272" y="1001201"/>
        <a:ext cx="7847626" cy="680449"/>
      </dsp:txXfrm>
    </dsp:sp>
    <dsp:sp modelId="{7FB83BBB-0604-4F74-B8DE-1B6436205318}">
      <dsp:nvSpPr>
        <dsp:cNvPr id="0" name=""/>
        <dsp:cNvSpPr/>
      </dsp:nvSpPr>
      <dsp:spPr>
        <a:xfrm>
          <a:off x="454808" y="1005962"/>
          <a:ext cx="670927" cy="670927"/>
        </a:xfrm>
        <a:prstGeom prst="ellipse">
          <a:avLst/>
        </a:prstGeom>
        <a:blipFill rotWithShape="0">
          <a:blip xmlns:r="http://schemas.openxmlformats.org/officeDocument/2006/relationships" r:embed="rId2"/>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3033BE1-A157-40DD-9D6C-5E59E175E6BE}">
      <dsp:nvSpPr>
        <dsp:cNvPr id="0" name=""/>
        <dsp:cNvSpPr/>
      </dsp:nvSpPr>
      <dsp:spPr>
        <a:xfrm>
          <a:off x="908318" y="1846415"/>
          <a:ext cx="7729581" cy="599734"/>
        </a:xfrm>
        <a:prstGeom prst="rect">
          <a:avLst/>
        </a:prstGeom>
        <a:solidFill>
          <a:srgbClr val="00539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6039"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Berthold Akzidenz Grotesk" panose="02000503030000020003" pitchFamily="2" charset="0"/>
            </a:rPr>
            <a:t>Improve methods to “coach” new officers/chairs in each chapter on the duties of their position/role and how best to accomplish them</a:t>
          </a:r>
        </a:p>
      </dsp:txBody>
      <dsp:txXfrm>
        <a:off x="908318" y="1846415"/>
        <a:ext cx="7729581" cy="599734"/>
      </dsp:txXfrm>
    </dsp:sp>
    <dsp:sp modelId="{406B451C-7729-493E-B5AC-4C0E019C077A}">
      <dsp:nvSpPr>
        <dsp:cNvPr id="0" name=""/>
        <dsp:cNvSpPr/>
      </dsp:nvSpPr>
      <dsp:spPr>
        <a:xfrm>
          <a:off x="572854" y="1810818"/>
          <a:ext cx="670927" cy="670927"/>
        </a:xfrm>
        <a:prstGeom prst="ellipse">
          <a:avLst/>
        </a:prstGeom>
        <a:blipFill rotWithShape="0">
          <a:blip xmlns:r="http://schemas.openxmlformats.org/officeDocument/2006/relationships" r:embed="rId3"/>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227B209-A2A7-4339-8F15-ECDE4BA7381A}">
      <dsp:nvSpPr>
        <dsp:cNvPr id="0" name=""/>
        <dsp:cNvSpPr/>
      </dsp:nvSpPr>
      <dsp:spPr>
        <a:xfrm>
          <a:off x="782189" y="2639760"/>
          <a:ext cx="7847626" cy="638943"/>
        </a:xfrm>
        <a:prstGeom prst="rect">
          <a:avLst/>
        </a:prstGeom>
        <a:solidFill>
          <a:srgbClr val="00539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6039" tIns="45720" rIns="45720" bIns="45720" numCol="1" spcCol="1270" anchor="ctr" anchorCtr="0">
          <a:noAutofit/>
        </a:bodyPr>
        <a:lstStyle/>
        <a:p>
          <a:pPr marL="0" lvl="0" indent="0" algn="l" defTabSz="800100">
            <a:lnSpc>
              <a:spcPct val="90000"/>
            </a:lnSpc>
            <a:spcBef>
              <a:spcPct val="0"/>
            </a:spcBef>
            <a:spcAft>
              <a:spcPct val="35000"/>
            </a:spcAft>
            <a:buFont typeface="+mj-lt"/>
            <a:buNone/>
          </a:pPr>
          <a:r>
            <a:rPr lang="en-US" sz="1800" kern="1200" dirty="0">
              <a:latin typeface="Berthold Akzidenz Grotesk" panose="02000503030000020003" pitchFamily="2" charset="0"/>
            </a:rPr>
            <a:t>Expand the Distinguished Lecturer program and redevelop the Short Course business model to increase Chapter access and use</a:t>
          </a:r>
        </a:p>
      </dsp:txBody>
      <dsp:txXfrm>
        <a:off x="782189" y="2639760"/>
        <a:ext cx="7847626" cy="638943"/>
      </dsp:txXfrm>
    </dsp:sp>
    <dsp:sp modelId="{8923FBED-FEBC-42D8-93DD-5CB7B4BD6743}">
      <dsp:nvSpPr>
        <dsp:cNvPr id="0" name=""/>
        <dsp:cNvSpPr/>
      </dsp:nvSpPr>
      <dsp:spPr>
        <a:xfrm>
          <a:off x="414351" y="2615674"/>
          <a:ext cx="670927" cy="670927"/>
        </a:xfrm>
        <a:prstGeom prst="ellipse">
          <a:avLst/>
        </a:prstGeom>
        <a:blipFill rotWithShape="0">
          <a:blip xmlns:r="http://schemas.openxmlformats.org/officeDocument/2006/relationships" r:embed="rId4"/>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920A699-EDF6-4E0C-8D3E-43B0DFD227FA}">
      <dsp:nvSpPr>
        <dsp:cNvPr id="0" name=""/>
        <dsp:cNvSpPr/>
      </dsp:nvSpPr>
      <dsp:spPr>
        <a:xfrm>
          <a:off x="405659" y="3401929"/>
          <a:ext cx="8232240" cy="708129"/>
        </a:xfrm>
        <a:prstGeom prst="rect">
          <a:avLst/>
        </a:prstGeom>
        <a:solidFill>
          <a:srgbClr val="00539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6039" tIns="48260" rIns="48260" bIns="48260" numCol="1" spcCol="1270" anchor="ctr" anchorCtr="0">
          <a:noAutofit/>
        </a:bodyPr>
        <a:lstStyle/>
        <a:p>
          <a:pPr marL="0" lvl="0" indent="0" algn="l" defTabSz="844550">
            <a:lnSpc>
              <a:spcPct val="90000"/>
            </a:lnSpc>
            <a:spcBef>
              <a:spcPct val="0"/>
            </a:spcBef>
            <a:spcAft>
              <a:spcPct val="35000"/>
            </a:spcAft>
            <a:buNone/>
          </a:pPr>
          <a:r>
            <a:rPr lang="en-US" sz="1900" kern="1200" dirty="0">
              <a:latin typeface="Berthold Akzidenz Grotesk" panose="02000503030000020003" pitchFamily="2" charset="0"/>
            </a:rPr>
            <a:t>Develop methods for promoting the value and benefits of employee participation in ASHRAE to employers to encourage sponsorship and support</a:t>
          </a:r>
        </a:p>
      </dsp:txBody>
      <dsp:txXfrm>
        <a:off x="405659" y="3401929"/>
        <a:ext cx="8232240" cy="708129"/>
      </dsp:txXfrm>
    </dsp:sp>
    <dsp:sp modelId="{15598471-4034-4735-821A-3A56E7726997}">
      <dsp:nvSpPr>
        <dsp:cNvPr id="0" name=""/>
        <dsp:cNvSpPr/>
      </dsp:nvSpPr>
      <dsp:spPr>
        <a:xfrm>
          <a:off x="24182" y="3414861"/>
          <a:ext cx="670927" cy="670927"/>
        </a:xfrm>
        <a:prstGeom prst="ellipse">
          <a:avLst/>
        </a:prstGeom>
        <a:blipFill rotWithShape="0">
          <a:blip xmlns:r="http://schemas.openxmlformats.org/officeDocument/2006/relationships" r:embed="rId5"/>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1F888FA-7954-0D41-8162-9D08F2DC0D10}"/>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a:extLst>
              <a:ext uri="{FF2B5EF4-FFF2-40B4-BE49-F238E27FC236}">
                <a16:creationId xmlns:a16="http://schemas.microsoft.com/office/drawing/2014/main" id="{9B2FA50D-FA64-3645-B90C-47E9B49CF0FE}"/>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0E0EDD0D-02FC-F441-B77F-239A6FD6B645}" type="datetimeFigureOut">
              <a:rPr lang="en-US" smtClean="0"/>
              <a:t>3/3/2023</a:t>
            </a:fld>
            <a:endParaRPr lang="en-US" dirty="0"/>
          </a:p>
        </p:txBody>
      </p:sp>
      <p:sp>
        <p:nvSpPr>
          <p:cNvPr id="4" name="Footer Placeholder 3">
            <a:extLst>
              <a:ext uri="{FF2B5EF4-FFF2-40B4-BE49-F238E27FC236}">
                <a16:creationId xmlns:a16="http://schemas.microsoft.com/office/drawing/2014/main" id="{8D1ACC59-0DC2-C54D-AF13-4A3FDF1E3320}"/>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a:extLst>
              <a:ext uri="{FF2B5EF4-FFF2-40B4-BE49-F238E27FC236}">
                <a16:creationId xmlns:a16="http://schemas.microsoft.com/office/drawing/2014/main" id="{B8BCA255-073A-1143-9961-FFBB29419256}"/>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3FD7AC08-E99C-F84C-98F1-98196F3C74F4}" type="slidenum">
              <a:rPr lang="en-US" smtClean="0"/>
              <a:t>‹#›</a:t>
            </a:fld>
            <a:endParaRPr lang="en-US" dirty="0"/>
          </a:p>
        </p:txBody>
      </p:sp>
    </p:spTree>
    <p:extLst>
      <p:ext uri="{BB962C8B-B14F-4D97-AF65-F5344CB8AC3E}">
        <p14:creationId xmlns:p14="http://schemas.microsoft.com/office/powerpoint/2010/main" val="35352105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b="0" i="0">
                <a:latin typeface="Lato Regular" charset="0"/>
              </a:defRPr>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b="0" i="0">
                <a:latin typeface="Lato Regular" charset="0"/>
              </a:defRPr>
            </a:lvl1pPr>
          </a:lstStyle>
          <a:p>
            <a:fld id="{EFC10EE1-B198-C942-8235-326C972CBB30}" type="datetimeFigureOut">
              <a:rPr lang="en-US" smtClean="0"/>
              <a:pPr/>
              <a:t>3/3/2023</a:t>
            </a:fld>
            <a:endParaRPr lang="en-US" dirty="0"/>
          </a:p>
        </p:txBody>
      </p:sp>
      <p:sp>
        <p:nvSpPr>
          <p:cNvPr id="4" name="Slide Image Placeholder 3"/>
          <p:cNvSpPr>
            <a:spLocks noGrp="1" noRot="1" noChangeAspect="1"/>
          </p:cNvSpPr>
          <p:nvPr>
            <p:ph type="sldImg" idx="2"/>
          </p:nvPr>
        </p:nvSpPr>
        <p:spPr>
          <a:xfrm>
            <a:off x="465138" y="720725"/>
            <a:ext cx="6384925" cy="3600450"/>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b="0" i="0">
                <a:latin typeface="Lato Regular" charset="0"/>
              </a:defRPr>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b="0" i="0">
                <a:latin typeface="Lato Regular" charset="0"/>
              </a:defRPr>
            </a:lvl1pPr>
          </a:lstStyle>
          <a:p>
            <a:fld id="{006BE02D-20C0-F840-AFAC-BEA99C74FDC2}" type="slidenum">
              <a:rPr lang="en-US" smtClean="0"/>
              <a:pPr/>
              <a:t>‹#›</a:t>
            </a:fld>
            <a:endParaRPr lang="en-US" dirty="0"/>
          </a:p>
        </p:txBody>
      </p:sp>
    </p:spTree>
    <p:extLst>
      <p:ext uri="{BB962C8B-B14F-4D97-AF65-F5344CB8AC3E}">
        <p14:creationId xmlns:p14="http://schemas.microsoft.com/office/powerpoint/2010/main" val="3463289142"/>
      </p:ext>
    </p:extLst>
  </p:cSld>
  <p:clrMap bg1="lt1" tx1="dk1" bg2="lt2" tx2="dk2" accent1="accent1" accent2="accent2" accent3="accent3" accent4="accent4" accent5="accent5" accent6="accent6" hlink="hlink" folHlink="folHlink"/>
  <p:notesStyle>
    <a:lvl1pPr marL="0" algn="l" defTabSz="456377" rtl="0" eaLnBrk="1" latinLnBrk="0" hangingPunct="1">
      <a:defRPr sz="1198" b="0" i="0" kern="1200">
        <a:solidFill>
          <a:schemeClr val="tx1"/>
        </a:solidFill>
        <a:latin typeface="Lato Regular" charset="0"/>
        <a:ea typeface="+mn-ea"/>
        <a:cs typeface="+mn-cs"/>
      </a:defRPr>
    </a:lvl1pPr>
    <a:lvl2pPr marL="456377" algn="l" defTabSz="456377" rtl="0" eaLnBrk="1" latinLnBrk="0" hangingPunct="1">
      <a:defRPr sz="1198" b="0" i="0" kern="1200">
        <a:solidFill>
          <a:schemeClr val="tx1"/>
        </a:solidFill>
        <a:latin typeface="Lato Regular" charset="0"/>
        <a:ea typeface="+mn-ea"/>
        <a:cs typeface="+mn-cs"/>
      </a:defRPr>
    </a:lvl2pPr>
    <a:lvl3pPr marL="912755" algn="l" defTabSz="456377" rtl="0" eaLnBrk="1" latinLnBrk="0" hangingPunct="1">
      <a:defRPr sz="1198" b="0" i="0" kern="1200">
        <a:solidFill>
          <a:schemeClr val="tx1"/>
        </a:solidFill>
        <a:latin typeface="Lato Regular" charset="0"/>
        <a:ea typeface="+mn-ea"/>
        <a:cs typeface="+mn-cs"/>
      </a:defRPr>
    </a:lvl3pPr>
    <a:lvl4pPr marL="1369131" algn="l" defTabSz="456377" rtl="0" eaLnBrk="1" latinLnBrk="0" hangingPunct="1">
      <a:defRPr sz="1198" b="0" i="0" kern="1200">
        <a:solidFill>
          <a:schemeClr val="tx1"/>
        </a:solidFill>
        <a:latin typeface="Lato Regular" charset="0"/>
        <a:ea typeface="+mn-ea"/>
        <a:cs typeface="+mn-cs"/>
      </a:defRPr>
    </a:lvl4pPr>
    <a:lvl5pPr marL="1825509" algn="l" defTabSz="456377" rtl="0" eaLnBrk="1" latinLnBrk="0" hangingPunct="1">
      <a:defRPr sz="1198" b="0" i="0" kern="1200">
        <a:solidFill>
          <a:schemeClr val="tx1"/>
        </a:solidFill>
        <a:latin typeface="Lato Regular" charset="0"/>
        <a:ea typeface="+mn-ea"/>
        <a:cs typeface="+mn-cs"/>
      </a:defRPr>
    </a:lvl5pPr>
    <a:lvl6pPr marL="2281886" algn="l" defTabSz="456377" rtl="0" eaLnBrk="1" latinLnBrk="0" hangingPunct="1">
      <a:defRPr sz="1198" kern="1200">
        <a:solidFill>
          <a:schemeClr val="tx1"/>
        </a:solidFill>
        <a:latin typeface="+mn-lt"/>
        <a:ea typeface="+mn-ea"/>
        <a:cs typeface="+mn-cs"/>
      </a:defRPr>
    </a:lvl6pPr>
    <a:lvl7pPr marL="2738264" algn="l" defTabSz="456377" rtl="0" eaLnBrk="1" latinLnBrk="0" hangingPunct="1">
      <a:defRPr sz="1198" kern="1200">
        <a:solidFill>
          <a:schemeClr val="tx1"/>
        </a:solidFill>
        <a:latin typeface="+mn-lt"/>
        <a:ea typeface="+mn-ea"/>
        <a:cs typeface="+mn-cs"/>
      </a:defRPr>
    </a:lvl7pPr>
    <a:lvl8pPr marL="3194640" algn="l" defTabSz="456377" rtl="0" eaLnBrk="1" latinLnBrk="0" hangingPunct="1">
      <a:defRPr sz="1198" kern="1200">
        <a:solidFill>
          <a:schemeClr val="tx1"/>
        </a:solidFill>
        <a:latin typeface="+mn-lt"/>
        <a:ea typeface="+mn-ea"/>
        <a:cs typeface="+mn-cs"/>
      </a:defRPr>
    </a:lvl8pPr>
    <a:lvl9pPr marL="3651017" algn="l" defTabSz="456377" rtl="0" eaLnBrk="1" latinLnBrk="0" hangingPunct="1">
      <a:defRPr sz="119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048">
              <a:defRPr/>
            </a:pPr>
            <a:endParaRPr lang="en-US" dirty="0"/>
          </a:p>
          <a:p>
            <a:pPr defTabSz="465048">
              <a:defRPr/>
            </a:pPr>
            <a:r>
              <a:rPr lang="en-US" dirty="0"/>
              <a:t>So how did we come up with the Strategic Plan?</a:t>
            </a:r>
          </a:p>
          <a:p>
            <a:pPr defTabSz="465048">
              <a:defRPr/>
            </a:pPr>
            <a:endParaRPr lang="en-US" dirty="0"/>
          </a:p>
          <a:p>
            <a:pPr defTabSz="465048">
              <a:defRPr/>
            </a:pPr>
            <a:r>
              <a:rPr lang="en-US" dirty="0">
                <a:latin typeface="Lato Regular" charset="0"/>
              </a:rPr>
              <a:t>In early 2018, ASHRAE leadership undertook a broad stakeholder engagement process to assess the perceived strengths of the organization and identify opportunities for greatest achievement. Members of the Board of Directors and representatives from key industry associations who participated in the engagement process identified ASHRAE as the lead standard-bearer representing and advancing the industry. Stakeholders emphasized the need for clarity in both the plan and the future organizational structure of ASHRAE to improve nimbleness and responsiveness to market conditions and member needs. </a:t>
            </a:r>
            <a:endParaRPr lang="en-US" dirty="0"/>
          </a:p>
          <a:p>
            <a:endParaRPr lang="en-US" dirty="0">
              <a:latin typeface="Lato Regular" charset="0"/>
            </a:endParaRPr>
          </a:p>
          <a:p>
            <a:r>
              <a:rPr lang="en-US" dirty="0">
                <a:latin typeface="Lato Regular" charset="0"/>
              </a:rPr>
              <a:t> The outcome of these efforts was the 2019-24 Strategic plan. The plan, with the approval of the Board of Directors, has since been revised to include a midterm update, 1-year extension, and revision to address changing industry needs.</a:t>
            </a:r>
          </a:p>
        </p:txBody>
      </p:sp>
      <p:sp>
        <p:nvSpPr>
          <p:cNvPr id="4" name="Slide Number Placeholder 3"/>
          <p:cNvSpPr>
            <a:spLocks noGrp="1"/>
          </p:cNvSpPr>
          <p:nvPr>
            <p:ph type="sldNum" sz="quarter" idx="5"/>
          </p:nvPr>
        </p:nvSpPr>
        <p:spPr/>
        <p:txBody>
          <a:bodyPr/>
          <a:lstStyle/>
          <a:p>
            <a:pPr marL="0" marR="0" lvl="0" indent="0" algn="r" defTabSz="930097"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300" b="0" i="0" u="none" strike="noStrike" kern="1200" cap="none" spc="0" normalizeH="0" baseline="0" noProof="0">
                <a:ln>
                  <a:noFill/>
                </a:ln>
                <a:solidFill>
                  <a:prstClr val="black"/>
                </a:solidFill>
                <a:effectLst/>
                <a:uLnTx/>
                <a:uFillTx/>
                <a:latin typeface="Lato Regular" charset="0"/>
                <a:ea typeface="+mn-ea"/>
                <a:cs typeface="+mn-cs"/>
              </a:rPr>
              <a:pPr marL="0" marR="0" lvl="0" indent="0" algn="r" defTabSz="930097" rtl="0" eaLnBrk="1" fontAlgn="auto" latinLnBrk="0" hangingPunct="1">
                <a:lnSpc>
                  <a:spcPct val="100000"/>
                </a:lnSpc>
                <a:spcBef>
                  <a:spcPts val="0"/>
                </a:spcBef>
                <a:spcAft>
                  <a:spcPts val="0"/>
                </a:spcAft>
                <a:buClrTx/>
                <a:buSzTx/>
                <a:buFontTx/>
                <a:buNone/>
                <a:tabLst/>
                <a:defRPr/>
              </a:pPr>
              <a:t>1</a:t>
            </a:fld>
            <a:endParaRPr kumimoji="0" lang="en-US" sz="1300" b="0" i="0" u="none" strike="noStrike" kern="1200" cap="none" spc="0" normalizeH="0" baseline="0" noProof="0" dirty="0">
              <a:ln>
                <a:noFill/>
              </a:ln>
              <a:solidFill>
                <a:prstClr val="black"/>
              </a:solidFill>
              <a:effectLst/>
              <a:uLnTx/>
              <a:uFillTx/>
              <a:latin typeface="Lato Regular" charset="0"/>
              <a:ea typeface="+mn-ea"/>
              <a:cs typeface="+mn-cs"/>
            </a:endParaRPr>
          </a:p>
        </p:txBody>
      </p:sp>
    </p:spTree>
    <p:extLst>
      <p:ext uri="{BB962C8B-B14F-4D97-AF65-F5344CB8AC3E}">
        <p14:creationId xmlns:p14="http://schemas.microsoft.com/office/powerpoint/2010/main" val="42847103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chapters are a unique and valuable attribute of the ASHRAE organization. Our future success hinges on improving member engagement, capacity and support. Our focused areas in the initiative are all designed to improve the effectiveness and engagement of our members at the chapter level. </a:t>
            </a:r>
          </a:p>
          <a:p>
            <a:endParaRPr lang="en-US" dirty="0"/>
          </a:p>
          <a:p>
            <a:pPr defTabSz="465048">
              <a:defRPr/>
            </a:pPr>
            <a:r>
              <a:rPr lang="en-US" dirty="0">
                <a:latin typeface="Lato Regular" charset="0"/>
              </a:rPr>
              <a:t>We are going to evaluate and develop methods to better engage chapters, regions, and the members they serve in a more integrated way. Developing more supportive and proactive strategies for chapter and regional oversight will ensure that all ASHRAE members experience a strong and valuable connection to the local and societal components.</a:t>
            </a:r>
          </a:p>
          <a:p>
            <a:pPr defTabSz="465048">
              <a:defRPr/>
            </a:pPr>
            <a:endParaRPr lang="en-US" dirty="0">
              <a:latin typeface="Lato Regular" charset="0"/>
            </a:endParaRPr>
          </a:p>
          <a:p>
            <a:r>
              <a:rPr lang="en-US" dirty="0">
                <a:latin typeface="Lato Regular" charset="0"/>
              </a:rPr>
              <a:t>The benefits to </a:t>
            </a:r>
            <a:r>
              <a:rPr lang="en-US" dirty="0"/>
              <a:t>s</a:t>
            </a:r>
            <a:r>
              <a:rPr lang="en-US" dirty="0">
                <a:latin typeface="Lato Regular" charset="0"/>
              </a:rPr>
              <a:t>ociety will be streamlined processes that enable chapters, regional leadership, and the society to share resources and information more effectively. </a:t>
            </a:r>
          </a:p>
          <a:p>
            <a:r>
              <a:rPr lang="en-US" b="1" dirty="0">
                <a:latin typeface="Lato Regular" charset="0"/>
              </a:rPr>
              <a:t> </a:t>
            </a:r>
            <a:endParaRPr lang="en-US" dirty="0">
              <a:latin typeface="Lato Regular" charset="0"/>
            </a:endParaRPr>
          </a:p>
          <a:p>
            <a:r>
              <a:rPr lang="en-US" dirty="0">
                <a:latin typeface="Lato Regular" charset="0"/>
              </a:rPr>
              <a:t>Improvements will allow the members to more deeply and more meaningfully engage with ASHRAE’s mission without added bureaucracy.</a:t>
            </a:r>
          </a:p>
          <a:p>
            <a:endParaRPr lang="en-US" dirty="0"/>
          </a:p>
        </p:txBody>
      </p:sp>
      <p:sp>
        <p:nvSpPr>
          <p:cNvPr id="4" name="Slide Number Placeholder 3"/>
          <p:cNvSpPr>
            <a:spLocks noGrp="1"/>
          </p:cNvSpPr>
          <p:nvPr>
            <p:ph type="sldNum" sz="quarter" idx="5"/>
          </p:nvPr>
        </p:nvSpPr>
        <p:spPr/>
        <p:txBody>
          <a:bodyPr/>
          <a:lstStyle/>
          <a:p>
            <a:pPr marL="0" marR="0" lvl="0" indent="0" algn="r" defTabSz="930097" rtl="0" eaLnBrk="1" fontAlgn="auto" latinLnBrk="0" hangingPunct="1">
              <a:lnSpc>
                <a:spcPct val="100000"/>
              </a:lnSpc>
              <a:spcBef>
                <a:spcPts val="0"/>
              </a:spcBef>
              <a:spcAft>
                <a:spcPts val="0"/>
              </a:spcAft>
              <a:buClrTx/>
              <a:buSzTx/>
              <a:buFontTx/>
              <a:buNone/>
              <a:tabLst/>
              <a:defRPr/>
            </a:pPr>
            <a:fld id="{3FBABBF5-C88F-4688-A60D-0C7F02301EBC}" type="slidenum">
              <a:rPr kumimoji="0" lang="en-US" sz="1300" b="0" i="0" u="none" strike="noStrike" kern="1200" cap="none" spc="0" normalizeH="0" baseline="0" noProof="0">
                <a:ln>
                  <a:noFill/>
                </a:ln>
                <a:solidFill>
                  <a:prstClr val="black"/>
                </a:solidFill>
                <a:effectLst/>
                <a:uLnTx/>
                <a:uFillTx/>
                <a:latin typeface="Lato Regular" charset="0"/>
                <a:ea typeface="+mn-ea"/>
                <a:cs typeface="+mn-cs"/>
              </a:rPr>
              <a:pPr marL="0" marR="0" lvl="0" indent="0" algn="r" defTabSz="930097" rtl="0" eaLnBrk="1" fontAlgn="auto" latinLnBrk="0" hangingPunct="1">
                <a:lnSpc>
                  <a:spcPct val="100000"/>
                </a:lnSpc>
                <a:spcBef>
                  <a:spcPts val="0"/>
                </a:spcBef>
                <a:spcAft>
                  <a:spcPts val="0"/>
                </a:spcAft>
                <a:buClrTx/>
                <a:buSzTx/>
                <a:buFontTx/>
                <a:buNone/>
                <a:tabLst/>
                <a:defRPr/>
              </a:pPr>
              <a:t>11</a:t>
            </a:fld>
            <a:endParaRPr kumimoji="0" lang="en-US" sz="1300" b="0" i="0" u="none" strike="noStrike" kern="1200" cap="none" spc="0" normalizeH="0" baseline="0" noProof="0" dirty="0">
              <a:ln>
                <a:noFill/>
              </a:ln>
              <a:solidFill>
                <a:prstClr val="black"/>
              </a:solidFill>
              <a:effectLst/>
              <a:uLnTx/>
              <a:uFillTx/>
              <a:latin typeface="Lato Regular" charset="0"/>
              <a:ea typeface="+mn-ea"/>
              <a:cs typeface="+mn-cs"/>
            </a:endParaRPr>
          </a:p>
        </p:txBody>
      </p:sp>
    </p:spTree>
    <p:extLst>
      <p:ext uri="{BB962C8B-B14F-4D97-AF65-F5344CB8AC3E}">
        <p14:creationId xmlns:p14="http://schemas.microsoft.com/office/powerpoint/2010/main" val="13461483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efforts will result in the outcomes seen above. To measure the effectiveness of our strategic efforts, we have adopted metrics to measure the success of our initiatives.</a:t>
            </a:r>
          </a:p>
        </p:txBody>
      </p:sp>
      <p:sp>
        <p:nvSpPr>
          <p:cNvPr id="4" name="Slide Number Placeholder 3"/>
          <p:cNvSpPr>
            <a:spLocks noGrp="1"/>
          </p:cNvSpPr>
          <p:nvPr>
            <p:ph type="sldNum" sz="quarter" idx="5"/>
          </p:nvPr>
        </p:nvSpPr>
        <p:spPr/>
        <p:txBody>
          <a:bodyPr/>
          <a:lstStyle/>
          <a:p>
            <a:pPr marL="0" marR="0" lvl="0" indent="0" algn="r" defTabSz="930097"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300" b="0" i="0" u="none" strike="noStrike" kern="1200" cap="none" spc="0" normalizeH="0" baseline="0" noProof="0">
                <a:ln>
                  <a:noFill/>
                </a:ln>
                <a:solidFill>
                  <a:prstClr val="black"/>
                </a:solidFill>
                <a:effectLst/>
                <a:uLnTx/>
                <a:uFillTx/>
                <a:latin typeface="Lato Regular" charset="0"/>
                <a:ea typeface="+mn-ea"/>
                <a:cs typeface="+mn-cs"/>
              </a:rPr>
              <a:pPr marL="0" marR="0" lvl="0" indent="0" algn="r" defTabSz="930097" rtl="0" eaLnBrk="1" fontAlgn="auto" latinLnBrk="0" hangingPunct="1">
                <a:lnSpc>
                  <a:spcPct val="100000"/>
                </a:lnSpc>
                <a:spcBef>
                  <a:spcPts val="0"/>
                </a:spcBef>
                <a:spcAft>
                  <a:spcPts val="0"/>
                </a:spcAft>
                <a:buClrTx/>
                <a:buSzTx/>
                <a:buFontTx/>
                <a:buNone/>
                <a:tabLst/>
                <a:defRPr/>
              </a:pPr>
              <a:t>12</a:t>
            </a:fld>
            <a:endParaRPr kumimoji="0" lang="en-US" sz="1300" b="0" i="0" u="none" strike="noStrike" kern="1200" cap="none" spc="0" normalizeH="0" baseline="0" noProof="0" dirty="0">
              <a:ln>
                <a:noFill/>
              </a:ln>
              <a:solidFill>
                <a:prstClr val="black"/>
              </a:solidFill>
              <a:effectLst/>
              <a:uLnTx/>
              <a:uFillTx/>
              <a:latin typeface="Lato Regular" charset="0"/>
              <a:ea typeface="+mn-ea"/>
              <a:cs typeface="+mn-cs"/>
            </a:endParaRPr>
          </a:p>
        </p:txBody>
      </p:sp>
    </p:spTree>
    <p:extLst>
      <p:ext uri="{BB962C8B-B14F-4D97-AF65-F5344CB8AC3E}">
        <p14:creationId xmlns:p14="http://schemas.microsoft.com/office/powerpoint/2010/main" val="14181001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eight metrics will be used by the Planning Committee and ASHRAE to track our progress. Continuous monitoring by the Board will allow us to adapt initiatives or activities to stay on course. Many of these metrics are currently measures so we have good data for tracking purposes.</a:t>
            </a:r>
          </a:p>
        </p:txBody>
      </p:sp>
      <p:sp>
        <p:nvSpPr>
          <p:cNvPr id="4" name="Slide Number Placeholder 3"/>
          <p:cNvSpPr>
            <a:spLocks noGrp="1"/>
          </p:cNvSpPr>
          <p:nvPr>
            <p:ph type="sldNum" sz="quarter" idx="5"/>
          </p:nvPr>
        </p:nvSpPr>
        <p:spPr/>
        <p:txBody>
          <a:bodyPr/>
          <a:lstStyle/>
          <a:p>
            <a:pPr marL="0" marR="0" lvl="0" indent="0" algn="r" defTabSz="930097"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300" b="0" i="0" u="none" strike="noStrike" kern="1200" cap="none" spc="0" normalizeH="0" baseline="0" noProof="0">
                <a:ln>
                  <a:noFill/>
                </a:ln>
                <a:solidFill>
                  <a:prstClr val="black"/>
                </a:solidFill>
                <a:effectLst/>
                <a:uLnTx/>
                <a:uFillTx/>
                <a:latin typeface="Lato Regular" charset="0"/>
                <a:ea typeface="+mn-ea"/>
                <a:cs typeface="+mn-cs"/>
              </a:rPr>
              <a:pPr marL="0" marR="0" lvl="0" indent="0" algn="r" defTabSz="930097" rtl="0" eaLnBrk="1" fontAlgn="auto" latinLnBrk="0" hangingPunct="1">
                <a:lnSpc>
                  <a:spcPct val="100000"/>
                </a:lnSpc>
                <a:spcBef>
                  <a:spcPts val="0"/>
                </a:spcBef>
                <a:spcAft>
                  <a:spcPts val="0"/>
                </a:spcAft>
                <a:buClrTx/>
                <a:buSzTx/>
                <a:buFontTx/>
                <a:buNone/>
                <a:tabLst/>
                <a:defRPr/>
              </a:pPr>
              <a:t>13</a:t>
            </a:fld>
            <a:endParaRPr kumimoji="0" lang="en-US" sz="1300" b="0" i="0" u="none" strike="noStrike" kern="1200" cap="none" spc="0" normalizeH="0" baseline="0" noProof="0" dirty="0">
              <a:ln>
                <a:noFill/>
              </a:ln>
              <a:solidFill>
                <a:prstClr val="black"/>
              </a:solidFill>
              <a:effectLst/>
              <a:uLnTx/>
              <a:uFillTx/>
              <a:latin typeface="Lato Regular" charset="0"/>
              <a:ea typeface="+mn-ea"/>
              <a:cs typeface="+mn-cs"/>
            </a:endParaRPr>
          </a:p>
        </p:txBody>
      </p:sp>
    </p:spTree>
    <p:extLst>
      <p:ext uri="{BB962C8B-B14F-4D97-AF65-F5344CB8AC3E}">
        <p14:creationId xmlns:p14="http://schemas.microsoft.com/office/powerpoint/2010/main" val="33199917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p:spPr>
        <p:txBody>
          <a:bodyPr/>
          <a:lstStyle/>
          <a:p>
            <a:r>
              <a:rPr lang="en-US" dirty="0"/>
              <a:t>Monitoring and implementation of the strategic plan will be overseen by the Planning Committee. Metrics will be continuously monitored in a dashboard using ASHRAE existing monitoring and data systems. The work plans initially developed by Planning will be taken over and implemented by the responsible Councils and Committees. The initial budgets are set by Finance through consultation with the Councils and Committees and will be tracked by both Finance and Planning.</a:t>
            </a:r>
          </a:p>
          <a:p>
            <a:endParaRPr lang="en-US" dirty="0"/>
          </a:p>
          <a:p>
            <a:r>
              <a:rPr lang="en-US" dirty="0"/>
              <a:t>The tasks of each initiative workplan will be incorporated into the Council and Committee MBO’s and progress reported to the Board. The Planning Committee will provide summary reports to the Board on overall progress of the Strategic Plan on a regular basis including the progress made on the metrics as tracked by the Dashboard.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62634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0097"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300" b="0" i="0" u="none" strike="noStrike" kern="1200" cap="none" spc="0" normalizeH="0" baseline="0" noProof="0">
                <a:ln>
                  <a:noFill/>
                </a:ln>
                <a:solidFill>
                  <a:prstClr val="black"/>
                </a:solidFill>
                <a:effectLst/>
                <a:uLnTx/>
                <a:uFillTx/>
                <a:latin typeface="Lato Regular" charset="0"/>
                <a:ea typeface="+mn-ea"/>
                <a:cs typeface="+mn-cs"/>
              </a:rPr>
              <a:pPr marL="0" marR="0" lvl="0" indent="0" algn="r" defTabSz="930097" rtl="0" eaLnBrk="1" fontAlgn="auto" latinLnBrk="0" hangingPunct="1">
                <a:lnSpc>
                  <a:spcPct val="100000"/>
                </a:lnSpc>
                <a:spcBef>
                  <a:spcPts val="0"/>
                </a:spcBef>
                <a:spcAft>
                  <a:spcPts val="0"/>
                </a:spcAft>
                <a:buClrTx/>
                <a:buSzTx/>
                <a:buFontTx/>
                <a:buNone/>
                <a:tabLst/>
                <a:defRPr/>
              </a:pPr>
              <a:t>15</a:t>
            </a:fld>
            <a:endParaRPr kumimoji="0" lang="en-US" sz="1300" b="0" i="0" u="none" strike="noStrike" kern="1200" cap="none" spc="0" normalizeH="0" baseline="0" noProof="0" dirty="0">
              <a:ln>
                <a:noFill/>
              </a:ln>
              <a:solidFill>
                <a:prstClr val="black"/>
              </a:solidFill>
              <a:effectLst/>
              <a:uLnTx/>
              <a:uFillTx/>
              <a:latin typeface="Lato Regular" charset="0"/>
              <a:ea typeface="+mn-ea"/>
              <a:cs typeface="+mn-cs"/>
            </a:endParaRPr>
          </a:p>
        </p:txBody>
      </p:sp>
    </p:spTree>
    <p:extLst>
      <p:ext uri="{BB962C8B-B14F-4D97-AF65-F5344CB8AC3E}">
        <p14:creationId xmlns:p14="http://schemas.microsoft.com/office/powerpoint/2010/main" val="23381143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Lato Regular" charset="0"/>
              </a:rPr>
              <a:t>As part of this planning cycle, the Planning Committee reviewed the Society mission and vision statements and recommended that they be revised to better reflect ASHRAE’s current work and our aspirations. These statements make up the solid foundation for the organization and the basis of the new strategic plan.</a:t>
            </a:r>
          </a:p>
          <a:p>
            <a:endParaRPr lang="en-US" dirty="0">
              <a:latin typeface="Lato Regular" charset="0"/>
            </a:endParaRPr>
          </a:p>
          <a:p>
            <a:r>
              <a:rPr lang="en-US" dirty="0">
                <a:latin typeface="Lato Regular" charset="0"/>
              </a:rPr>
              <a:t>In 2017, the ASHRAE Board of Directors added Diversity to our core tenets of the organization. Our core values remain our touchstones for the organization.</a:t>
            </a:r>
            <a:endParaRPr lang="en-US" dirty="0"/>
          </a:p>
        </p:txBody>
      </p:sp>
      <p:sp>
        <p:nvSpPr>
          <p:cNvPr id="4" name="Slide Number Placeholder 3"/>
          <p:cNvSpPr>
            <a:spLocks noGrp="1"/>
          </p:cNvSpPr>
          <p:nvPr>
            <p:ph type="sldNum" sz="quarter" idx="5"/>
          </p:nvPr>
        </p:nvSpPr>
        <p:spPr/>
        <p:txBody>
          <a:bodyPr/>
          <a:lstStyle/>
          <a:p>
            <a:pPr marL="0" marR="0" lvl="0" indent="0" algn="r" defTabSz="930097"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300" b="0" i="0" u="none" strike="noStrike" kern="1200" cap="none" spc="0" normalizeH="0" baseline="0" noProof="0">
                <a:ln>
                  <a:noFill/>
                </a:ln>
                <a:solidFill>
                  <a:prstClr val="black"/>
                </a:solidFill>
                <a:effectLst/>
                <a:uLnTx/>
                <a:uFillTx/>
                <a:latin typeface="Lato Regular" charset="0"/>
                <a:ea typeface="+mn-ea"/>
                <a:cs typeface="+mn-cs"/>
              </a:rPr>
              <a:pPr marL="0" marR="0" lvl="0" indent="0" algn="r" defTabSz="930097" rtl="0" eaLnBrk="1" fontAlgn="auto" latinLnBrk="0" hangingPunct="1">
                <a:lnSpc>
                  <a:spcPct val="100000"/>
                </a:lnSpc>
                <a:spcBef>
                  <a:spcPts val="0"/>
                </a:spcBef>
                <a:spcAft>
                  <a:spcPts val="0"/>
                </a:spcAft>
                <a:buClrTx/>
                <a:buSzTx/>
                <a:buFontTx/>
                <a:buNone/>
                <a:tabLst/>
                <a:defRPr/>
              </a:pPr>
              <a:t>2</a:t>
            </a:fld>
            <a:endParaRPr kumimoji="0" lang="en-US" sz="1300" b="0" i="0" u="none" strike="noStrike" kern="1200" cap="none" spc="0" normalizeH="0" baseline="0" noProof="0" dirty="0">
              <a:ln>
                <a:noFill/>
              </a:ln>
              <a:solidFill>
                <a:prstClr val="black"/>
              </a:solidFill>
              <a:effectLst/>
              <a:uLnTx/>
              <a:uFillTx/>
              <a:latin typeface="Lato Regular" charset="0"/>
              <a:ea typeface="+mn-ea"/>
              <a:cs typeface="+mn-cs"/>
            </a:endParaRPr>
          </a:p>
        </p:txBody>
      </p:sp>
    </p:spTree>
    <p:extLst>
      <p:ext uri="{BB962C8B-B14F-4D97-AF65-F5344CB8AC3E}">
        <p14:creationId xmlns:p14="http://schemas.microsoft.com/office/powerpoint/2010/main" val="4188563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Lato Regular" charset="0"/>
              </a:rPr>
              <a:t>ASHRAE’s leadership has identified </a:t>
            </a:r>
            <a:r>
              <a:rPr lang="en-US" b="1" dirty="0">
                <a:latin typeface="Lato Regular" charset="0"/>
              </a:rPr>
              <a:t>three goals </a:t>
            </a:r>
            <a:r>
              <a:rPr lang="en-US" dirty="0">
                <a:latin typeface="Lato Regular" charset="0"/>
              </a:rPr>
              <a:t>to drive progress in focused areas – the industry, the member and in the Society. Specific objectives support each goal and provide more detail about how they will be advanced.</a:t>
            </a:r>
          </a:p>
          <a:p>
            <a:endParaRPr lang="en-US" dirty="0">
              <a:latin typeface="Lato Regular" charset="0"/>
            </a:endParaRPr>
          </a:p>
          <a:p>
            <a:r>
              <a:rPr lang="en-US" dirty="0">
                <a:latin typeface="Lato Regular" charset="0"/>
              </a:rPr>
              <a:t>Our first goal is to strengthen our position by fostering a holistic approach to ASHRAE’s offerings and activities and, that will drive</a:t>
            </a:r>
            <a:r>
              <a:rPr lang="en-US" dirty="0">
                <a:solidFill>
                  <a:srgbClr val="FF0000"/>
                </a:solidFill>
                <a:latin typeface="Lato Regular" charset="0"/>
              </a:rPr>
              <a:t> </a:t>
            </a:r>
            <a:r>
              <a:rPr lang="en-US" dirty="0">
                <a:latin typeface="Lato Regular" charset="0"/>
              </a:rPr>
              <a:t>positive economic, environmental and social impact through innovation in building design and operations. We will continue to be the essential knowledge resource for our industry. Our future includes expanding our capabilities globally by creating, aggregating and disseminating essential information and knowledge, identifying emerging market trends, and developing transformative approaches.</a:t>
            </a:r>
            <a:r>
              <a:rPr lang="en-US" dirty="0">
                <a:effectLst/>
              </a:rPr>
              <a:t> </a:t>
            </a:r>
          </a:p>
          <a:p>
            <a:endParaRPr lang="en-US" dirty="0">
              <a:effectLst/>
            </a:endParaRPr>
          </a:p>
          <a:p>
            <a:pPr lvl="0"/>
            <a:r>
              <a:rPr lang="en-US" dirty="0">
                <a:latin typeface="Lato Regular" charset="0"/>
              </a:rPr>
              <a:t>Members are the lifeblood of ASHRAE. Our second goal is to infuse enthusiasm, vitality and diversity throughout ASHRAE events and services. We will work to expand the impact of collaboration and partnerships with industry organizations, universities and government agencies and leverage technology to increase member engagement, awareness and value.</a:t>
            </a:r>
          </a:p>
          <a:p>
            <a:pPr lvl="0"/>
            <a:endParaRPr lang="en-US" dirty="0">
              <a:latin typeface="Lato Regular" charset="0"/>
            </a:endParaRPr>
          </a:p>
          <a:p>
            <a:pPr lvl="0"/>
            <a:r>
              <a:rPr lang="en-US" dirty="0">
                <a:latin typeface="Lato Regular" charset="0"/>
              </a:rPr>
              <a:t>Our third goal is to increase ASHRAE’s relevance by improving the speed to market for our key offerings. This will be achieved through the optimization of ASHRAE’s organizational systems and structures and will result in increase in capacity, efficiency, and effectiveness. In addition, we will cultivate industry and member philanthropy to extend ASHRAE’s impact and reach.</a:t>
            </a:r>
          </a:p>
          <a:p>
            <a:endParaRPr lang="en-US" dirty="0">
              <a:latin typeface="Lato Regular" charset="0"/>
            </a:endParaRPr>
          </a:p>
          <a:p>
            <a:endParaRPr lang="en-US" dirty="0">
              <a:latin typeface="Lato Regular"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30097"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300" b="0" i="0" u="none" strike="noStrike" kern="1200" cap="none" spc="0" normalizeH="0" baseline="0" noProof="0">
                <a:ln>
                  <a:noFill/>
                </a:ln>
                <a:solidFill>
                  <a:prstClr val="black"/>
                </a:solidFill>
                <a:effectLst/>
                <a:uLnTx/>
                <a:uFillTx/>
                <a:latin typeface="Lato Regular" charset="0"/>
                <a:ea typeface="+mn-ea"/>
                <a:cs typeface="+mn-cs"/>
              </a:rPr>
              <a:pPr marL="0" marR="0" lvl="0" indent="0" algn="r" defTabSz="930097" rtl="0" eaLnBrk="1" fontAlgn="auto" latinLnBrk="0" hangingPunct="1">
                <a:lnSpc>
                  <a:spcPct val="100000"/>
                </a:lnSpc>
                <a:spcBef>
                  <a:spcPts val="0"/>
                </a:spcBef>
                <a:spcAft>
                  <a:spcPts val="0"/>
                </a:spcAft>
                <a:buClrTx/>
                <a:buSzTx/>
                <a:buFontTx/>
                <a:buNone/>
                <a:tabLst/>
                <a:defRPr/>
              </a:pPr>
              <a:t>3</a:t>
            </a:fld>
            <a:endParaRPr kumimoji="0" lang="en-US" sz="1300" b="0" i="0" u="none" strike="noStrike" kern="1200" cap="none" spc="0" normalizeH="0" baseline="0" noProof="0" dirty="0">
              <a:ln>
                <a:noFill/>
              </a:ln>
              <a:solidFill>
                <a:prstClr val="black"/>
              </a:solidFill>
              <a:effectLst/>
              <a:uLnTx/>
              <a:uFillTx/>
              <a:latin typeface="Lato Regular" charset="0"/>
              <a:ea typeface="+mn-ea"/>
              <a:cs typeface="+mn-cs"/>
            </a:endParaRPr>
          </a:p>
        </p:txBody>
      </p:sp>
    </p:spTree>
    <p:extLst>
      <p:ext uri="{BB962C8B-B14F-4D97-AF65-F5344CB8AC3E}">
        <p14:creationId xmlns:p14="http://schemas.microsoft.com/office/powerpoint/2010/main" val="3944621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0" u="none" strike="noStrike" baseline="0" dirty="0">
                <a:solidFill>
                  <a:srgbClr val="00539C"/>
                </a:solidFill>
                <a:latin typeface="Akzidenz Grotesk BE Bold"/>
              </a:rPr>
              <a:t>2021 MIDTERM UPDATE AND 1-YEAR EXTENSION </a:t>
            </a:r>
            <a:endParaRPr lang="en-US" sz="1800" b="0" i="0" u="none" strike="noStrike" baseline="0" dirty="0">
              <a:solidFill>
                <a:srgbClr val="00539C"/>
              </a:solidFill>
              <a:latin typeface="Akzidenz Grotesk BE Bold"/>
            </a:endParaRPr>
          </a:p>
          <a:p>
            <a:r>
              <a:rPr lang="en-US" sz="1800" b="0" i="0" u="none" strike="noStrike" baseline="0" dirty="0">
                <a:solidFill>
                  <a:srgbClr val="211D1E"/>
                </a:solidFill>
                <a:latin typeface="Akzidenz Grotesk BE Light"/>
              </a:rPr>
              <a:t>In Spring 2021, the Board of Directors approved a midterm update and one-year extension of the 2019-2024 Strategic Plan. This update was recommended by the 2020-2021 Planning Committee due to recent events that altered how the Society completes its work and serves the industry. Revisions to the 2019-2024 Strategic Plan include lessons learned during the COVID-19 pandemic as well as rebooted/restarted initiatives to redirect resources. </a:t>
            </a:r>
          </a:p>
          <a:p>
            <a:endParaRPr lang="en-US" sz="1800" b="0" i="0" u="none" strike="noStrike" baseline="0" dirty="0">
              <a:solidFill>
                <a:srgbClr val="211D1E"/>
              </a:solidFill>
              <a:latin typeface="Akzidenz Grotesk BE Light"/>
            </a:endParaRPr>
          </a:p>
          <a:p>
            <a:r>
              <a:rPr lang="en-US" sz="1800" b="0" i="0" u="none" strike="noStrike" baseline="0" dirty="0">
                <a:solidFill>
                  <a:srgbClr val="211D1E"/>
                </a:solidFill>
                <a:latin typeface="Akzidenz Grotesk BE Light"/>
              </a:rPr>
              <a:t>Initiatives and goals reviewed were addressed in a way that would allow ASHRAE councils and committees to make significant traction with the already assigned tasks while considering any work in progress or already completed. Feedback from the Planning Committee liaisons assigned to each of the Presidential Ad Hocs was also taken into consideration to ensure efforts regarding the streamlining initiatives were addressed. </a:t>
            </a:r>
          </a:p>
          <a:p>
            <a:endParaRPr lang="en-US" sz="1800" b="0" i="0" u="none" strike="noStrike" baseline="0" dirty="0">
              <a:solidFill>
                <a:srgbClr val="211D1E"/>
              </a:solidFill>
              <a:latin typeface="Akzidenz Grotesk BE Light"/>
            </a:endParaRPr>
          </a:p>
        </p:txBody>
      </p:sp>
      <p:sp>
        <p:nvSpPr>
          <p:cNvPr id="4" name="Slide Number Placeholder 3"/>
          <p:cNvSpPr>
            <a:spLocks noGrp="1"/>
          </p:cNvSpPr>
          <p:nvPr>
            <p:ph type="sldNum" sz="quarter" idx="5"/>
          </p:nvPr>
        </p:nvSpPr>
        <p:spPr/>
        <p:txBody>
          <a:bodyPr/>
          <a:lstStyle/>
          <a:p>
            <a:fld id="{006BE02D-20C0-F840-AFAC-BEA99C74FDC2}" type="slidenum">
              <a:rPr lang="en-US" smtClean="0"/>
              <a:pPr/>
              <a:t>4</a:t>
            </a:fld>
            <a:endParaRPr lang="en-US" dirty="0"/>
          </a:p>
        </p:txBody>
      </p:sp>
    </p:spTree>
    <p:extLst>
      <p:ext uri="{BB962C8B-B14F-4D97-AF65-F5344CB8AC3E}">
        <p14:creationId xmlns:p14="http://schemas.microsoft.com/office/powerpoint/2010/main" val="1362879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two of four initiative areas of the strategic plan are externally focused on the Built Environment of the Future. The Strategic Planning Committee looked at a number of industry trends and technological gaps identified by stakeholders. Through the discussion, two areas of need that ASHRAE has the expertise to make significant progress with a focused effort.  </a:t>
            </a:r>
            <a:r>
              <a:rPr lang="en-US" b="1" dirty="0"/>
              <a:t>The first is Resiliency and Decarbonization in Buildings</a:t>
            </a:r>
            <a:r>
              <a:rPr lang="en-US" dirty="0"/>
              <a:t>. </a:t>
            </a:r>
          </a:p>
          <a:p>
            <a:endParaRPr lang="en-US" dirty="0"/>
          </a:p>
          <a:p>
            <a:r>
              <a:rPr lang="en-US" dirty="0"/>
              <a:t>It is concerned with developing practical and usable knowledge the ability to prepare the built environment to adapt to adverse events or threats. These events or threats could take the form of natural disasters, adaption to changing climate conditions, or even an act of terrorism. </a:t>
            </a:r>
            <a:r>
              <a:rPr lang="en-US" b="1" dirty="0"/>
              <a:t>The second area is Indoor Environment Quality</a:t>
            </a:r>
            <a:r>
              <a:rPr lang="en-US" dirty="0"/>
              <a:t>. The goal is to leverage the vast knowledge ASHRAE has generated in the areas of air quality, lighting, thermal comfort, and acoustics to create a comprehensive approach to creating high performance indoor environments.</a:t>
            </a:r>
          </a:p>
        </p:txBody>
      </p:sp>
      <p:sp>
        <p:nvSpPr>
          <p:cNvPr id="4" name="Slide Number Placeholder 3"/>
          <p:cNvSpPr>
            <a:spLocks noGrp="1"/>
          </p:cNvSpPr>
          <p:nvPr>
            <p:ph type="sldNum" sz="quarter" idx="5"/>
          </p:nvPr>
        </p:nvSpPr>
        <p:spPr/>
        <p:txBody>
          <a:bodyPr/>
          <a:lstStyle/>
          <a:p>
            <a:pPr marL="0" marR="0" lvl="0" indent="0" algn="r" defTabSz="930097"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300" b="0" i="0" u="none" strike="noStrike" kern="1200" cap="none" spc="0" normalizeH="0" baseline="0" noProof="0">
                <a:ln>
                  <a:noFill/>
                </a:ln>
                <a:solidFill>
                  <a:prstClr val="black"/>
                </a:solidFill>
                <a:effectLst/>
                <a:uLnTx/>
                <a:uFillTx/>
                <a:latin typeface="Lato Regular" charset="0"/>
                <a:ea typeface="+mn-ea"/>
                <a:cs typeface="+mn-cs"/>
              </a:rPr>
              <a:pPr marL="0" marR="0" lvl="0" indent="0" algn="r" defTabSz="930097" rtl="0" eaLnBrk="1" fontAlgn="auto" latinLnBrk="0" hangingPunct="1">
                <a:lnSpc>
                  <a:spcPct val="100000"/>
                </a:lnSpc>
                <a:spcBef>
                  <a:spcPts val="0"/>
                </a:spcBef>
                <a:spcAft>
                  <a:spcPts val="0"/>
                </a:spcAft>
                <a:buClrTx/>
                <a:buSzTx/>
                <a:buFontTx/>
                <a:buNone/>
                <a:tabLst/>
                <a:defRPr/>
              </a:pPr>
              <a:t>6</a:t>
            </a:fld>
            <a:endParaRPr kumimoji="0" lang="en-US" sz="1300" b="0" i="0" u="none" strike="noStrike" kern="1200" cap="none" spc="0" normalizeH="0" baseline="0" noProof="0" dirty="0">
              <a:ln>
                <a:noFill/>
              </a:ln>
              <a:solidFill>
                <a:prstClr val="black"/>
              </a:solidFill>
              <a:effectLst/>
              <a:uLnTx/>
              <a:uFillTx/>
              <a:latin typeface="Lato Regular" charset="0"/>
              <a:ea typeface="+mn-ea"/>
              <a:cs typeface="+mn-cs"/>
            </a:endParaRPr>
          </a:p>
        </p:txBody>
      </p:sp>
    </p:spTree>
    <p:extLst>
      <p:ext uri="{BB962C8B-B14F-4D97-AF65-F5344CB8AC3E}">
        <p14:creationId xmlns:p14="http://schemas.microsoft.com/office/powerpoint/2010/main" val="22158643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Lato Regular" charset="0"/>
            </a:endParaRPr>
          </a:p>
          <a:p>
            <a:r>
              <a:rPr lang="en-US" dirty="0">
                <a:latin typeface="Lato Regular" charset="0"/>
              </a:rPr>
              <a:t>Eliminating GHG emissions from the built environment is essential to addressing global climate change’s negative human and environmental impacts.</a:t>
            </a:r>
          </a:p>
          <a:p>
            <a:endParaRPr lang="en-US" dirty="0">
              <a:latin typeface="Lato Regular" charset="0"/>
            </a:endParaRPr>
          </a:p>
          <a:p>
            <a:r>
              <a:rPr lang="en-US" dirty="0">
                <a:latin typeface="Lato Regular" charset="0"/>
              </a:rPr>
              <a:t>ASHRAE must work with building industry partners to accelerate innovation, define global best practices, and develop technical guidance, standards, training, and other tools to support building decarbonization while assuring high levels of indoor environmental quality, sustainability, and resilience.</a:t>
            </a:r>
            <a:endParaRPr lang="en-US" dirty="0"/>
          </a:p>
        </p:txBody>
      </p:sp>
      <p:sp>
        <p:nvSpPr>
          <p:cNvPr id="4" name="Slide Number Placeholder 3"/>
          <p:cNvSpPr>
            <a:spLocks noGrp="1"/>
          </p:cNvSpPr>
          <p:nvPr>
            <p:ph type="sldNum" sz="quarter" idx="5"/>
          </p:nvPr>
        </p:nvSpPr>
        <p:spPr/>
        <p:txBody>
          <a:bodyPr/>
          <a:lstStyle/>
          <a:p>
            <a:pPr marL="0" marR="0" lvl="0" indent="0" algn="r" defTabSz="930097" rtl="0" eaLnBrk="1" fontAlgn="auto" latinLnBrk="0" hangingPunct="1">
              <a:lnSpc>
                <a:spcPct val="100000"/>
              </a:lnSpc>
              <a:spcBef>
                <a:spcPts val="0"/>
              </a:spcBef>
              <a:spcAft>
                <a:spcPts val="0"/>
              </a:spcAft>
              <a:buClrTx/>
              <a:buSzTx/>
              <a:buFontTx/>
              <a:buNone/>
              <a:tabLst/>
              <a:defRPr/>
            </a:pPr>
            <a:fld id="{3FBABBF5-C88F-4688-A60D-0C7F02301EBC}" type="slidenum">
              <a:rPr kumimoji="0" lang="en-US" sz="1300" b="0" i="0" u="none" strike="noStrike" kern="1200" cap="none" spc="0" normalizeH="0" baseline="0" noProof="0">
                <a:ln>
                  <a:noFill/>
                </a:ln>
                <a:solidFill>
                  <a:prstClr val="black"/>
                </a:solidFill>
                <a:effectLst/>
                <a:uLnTx/>
                <a:uFillTx/>
                <a:latin typeface="Lato Regular" charset="0"/>
                <a:ea typeface="+mn-ea"/>
                <a:cs typeface="+mn-cs"/>
              </a:rPr>
              <a:pPr marL="0" marR="0" lvl="0" indent="0" algn="r" defTabSz="930097" rtl="0" eaLnBrk="1" fontAlgn="auto" latinLnBrk="0" hangingPunct="1">
                <a:lnSpc>
                  <a:spcPct val="100000"/>
                </a:lnSpc>
                <a:spcBef>
                  <a:spcPts val="0"/>
                </a:spcBef>
                <a:spcAft>
                  <a:spcPts val="0"/>
                </a:spcAft>
                <a:buClrTx/>
                <a:buSzTx/>
                <a:buFontTx/>
                <a:buNone/>
                <a:tabLst/>
                <a:defRPr/>
              </a:pPr>
              <a:t>7</a:t>
            </a:fld>
            <a:endParaRPr kumimoji="0" lang="en-US" sz="1300" b="0" i="0" u="none" strike="noStrike" kern="1200" cap="none" spc="0" normalizeH="0" baseline="0" noProof="0" dirty="0">
              <a:ln>
                <a:noFill/>
              </a:ln>
              <a:solidFill>
                <a:prstClr val="black"/>
              </a:solidFill>
              <a:effectLst/>
              <a:uLnTx/>
              <a:uFillTx/>
              <a:latin typeface="Lato Regular" charset="0"/>
              <a:ea typeface="+mn-ea"/>
              <a:cs typeface="+mn-cs"/>
            </a:endParaRPr>
          </a:p>
        </p:txBody>
      </p:sp>
    </p:spTree>
    <p:extLst>
      <p:ext uri="{BB962C8B-B14F-4D97-AF65-F5344CB8AC3E}">
        <p14:creationId xmlns:p14="http://schemas.microsoft.com/office/powerpoint/2010/main" val="22341122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second outwardly focused initiative concentrates on Indoor Environmental Quality.</a:t>
            </a:r>
          </a:p>
          <a:p>
            <a:endParaRPr lang="en-US" dirty="0"/>
          </a:p>
          <a:p>
            <a:r>
              <a:rPr lang="en-US" dirty="0">
                <a:latin typeface="Lato Regular" charset="0"/>
              </a:rPr>
              <a:t>The indoor environment is increasingly recognized as the leading priority for built environment, with implications extending beyond simple acceptability of indoor conditions to its influence on productivity, learning and health. The indoor environment of the future identifies and optimizes interactions between air quality, thermal comfort, lighting, and acoustics, based on a firm understanding of implications for occupants’ health and wellness. </a:t>
            </a:r>
          </a:p>
          <a:p>
            <a:endParaRPr lang="en-US" dirty="0">
              <a:latin typeface="Lato Regular" charset="0"/>
            </a:endParaRPr>
          </a:p>
          <a:p>
            <a:r>
              <a:rPr lang="en-US" dirty="0">
                <a:latin typeface="Lato Regular" charset="0"/>
              </a:rPr>
              <a:t>This initiative aims to elevate ASHRAE’s role in facilitating this discussion, generating thought leadership and promoting understanding of indoor environmental quality (IEQ) among practitioners.</a:t>
            </a:r>
          </a:p>
          <a:p>
            <a:endParaRPr lang="en-US" dirty="0">
              <a:latin typeface="Lato Regular" charset="0"/>
            </a:endParaRPr>
          </a:p>
        </p:txBody>
      </p:sp>
      <p:sp>
        <p:nvSpPr>
          <p:cNvPr id="4" name="Slide Number Placeholder 3"/>
          <p:cNvSpPr>
            <a:spLocks noGrp="1"/>
          </p:cNvSpPr>
          <p:nvPr>
            <p:ph type="sldNum" sz="quarter" idx="5"/>
          </p:nvPr>
        </p:nvSpPr>
        <p:spPr/>
        <p:txBody>
          <a:bodyPr/>
          <a:lstStyle/>
          <a:p>
            <a:pPr marL="0" marR="0" lvl="0" indent="0" algn="r" defTabSz="930097" rtl="0" eaLnBrk="1" fontAlgn="auto" latinLnBrk="0" hangingPunct="1">
              <a:lnSpc>
                <a:spcPct val="100000"/>
              </a:lnSpc>
              <a:spcBef>
                <a:spcPts val="0"/>
              </a:spcBef>
              <a:spcAft>
                <a:spcPts val="0"/>
              </a:spcAft>
              <a:buClrTx/>
              <a:buSzTx/>
              <a:buFontTx/>
              <a:buNone/>
              <a:tabLst/>
              <a:defRPr/>
            </a:pPr>
            <a:fld id="{3FBABBF5-C88F-4688-A60D-0C7F02301EBC}" type="slidenum">
              <a:rPr kumimoji="0" lang="en-US" sz="1300" b="0" i="0" u="none" strike="noStrike" kern="1200" cap="none" spc="0" normalizeH="0" baseline="0" noProof="0">
                <a:ln>
                  <a:noFill/>
                </a:ln>
                <a:solidFill>
                  <a:prstClr val="black"/>
                </a:solidFill>
                <a:effectLst/>
                <a:uLnTx/>
                <a:uFillTx/>
                <a:latin typeface="Lato Regular" charset="0"/>
                <a:ea typeface="+mn-ea"/>
                <a:cs typeface="+mn-cs"/>
              </a:rPr>
              <a:pPr marL="0" marR="0" lvl="0" indent="0" algn="r" defTabSz="930097" rtl="0" eaLnBrk="1" fontAlgn="auto" latinLnBrk="0" hangingPunct="1">
                <a:lnSpc>
                  <a:spcPct val="100000"/>
                </a:lnSpc>
                <a:spcBef>
                  <a:spcPts val="0"/>
                </a:spcBef>
                <a:spcAft>
                  <a:spcPts val="0"/>
                </a:spcAft>
                <a:buClrTx/>
                <a:buSzTx/>
                <a:buFontTx/>
                <a:buNone/>
                <a:tabLst/>
                <a:defRPr/>
              </a:pPr>
              <a:t>8</a:t>
            </a:fld>
            <a:endParaRPr kumimoji="0" lang="en-US" sz="1300" b="0" i="0" u="none" strike="noStrike" kern="1200" cap="none" spc="0" normalizeH="0" baseline="0" noProof="0" dirty="0">
              <a:ln>
                <a:noFill/>
              </a:ln>
              <a:solidFill>
                <a:prstClr val="black"/>
              </a:solidFill>
              <a:effectLst/>
              <a:uLnTx/>
              <a:uFillTx/>
              <a:latin typeface="Lato Regular" charset="0"/>
              <a:ea typeface="+mn-ea"/>
              <a:cs typeface="+mn-cs"/>
            </a:endParaRPr>
          </a:p>
        </p:txBody>
      </p:sp>
    </p:spTree>
    <p:extLst>
      <p:ext uri="{BB962C8B-B14F-4D97-AF65-F5344CB8AC3E}">
        <p14:creationId xmlns:p14="http://schemas.microsoft.com/office/powerpoint/2010/main" val="29868388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048">
              <a:defRPr/>
            </a:pPr>
            <a:r>
              <a:rPr lang="en-US" dirty="0"/>
              <a:t>The second two of four initiative areas of the strategic plan are internally focused on our membership and the future of ASHRAE. In a dynamic and changing world, the “speed of ASHRAE” may not be fast enough for the needs of our industry. </a:t>
            </a:r>
            <a:r>
              <a:rPr lang="en-US" b="1" dirty="0"/>
              <a:t>Streamlining the organization </a:t>
            </a:r>
            <a:r>
              <a:rPr lang="en-US" dirty="0"/>
              <a:t>is not only important to improve the output of the Society but also necessary to ensure that we are careful stewards of the volunteer time and resources our members provide. </a:t>
            </a:r>
            <a:r>
              <a:rPr lang="en-US" b="1" dirty="0"/>
              <a:t>Improving Chapter engagement, capacity and support</a:t>
            </a:r>
            <a:r>
              <a:rPr lang="en-US" dirty="0"/>
              <a:t>, is looking for better ways to provide values for our members and to give them increased opportunities to make an impact to the industry they work in.</a:t>
            </a:r>
          </a:p>
          <a:p>
            <a:endParaRPr lang="en-US" dirty="0"/>
          </a:p>
        </p:txBody>
      </p:sp>
      <p:sp>
        <p:nvSpPr>
          <p:cNvPr id="4" name="Slide Number Placeholder 3"/>
          <p:cNvSpPr>
            <a:spLocks noGrp="1"/>
          </p:cNvSpPr>
          <p:nvPr>
            <p:ph type="sldNum" sz="quarter" idx="5"/>
          </p:nvPr>
        </p:nvSpPr>
        <p:spPr/>
        <p:txBody>
          <a:bodyPr/>
          <a:lstStyle/>
          <a:p>
            <a:pPr marL="0" marR="0" lvl="0" indent="0" algn="r" defTabSz="930097"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300" b="0" i="0" u="none" strike="noStrike" kern="1200" cap="none" spc="0" normalizeH="0" baseline="0" noProof="0">
                <a:ln>
                  <a:noFill/>
                </a:ln>
                <a:solidFill>
                  <a:prstClr val="black"/>
                </a:solidFill>
                <a:effectLst/>
                <a:uLnTx/>
                <a:uFillTx/>
                <a:latin typeface="Lato Regular" charset="0"/>
                <a:ea typeface="+mn-ea"/>
                <a:cs typeface="+mn-cs"/>
              </a:rPr>
              <a:pPr marL="0" marR="0" lvl="0" indent="0" algn="r" defTabSz="930097" rtl="0" eaLnBrk="1" fontAlgn="auto" latinLnBrk="0" hangingPunct="1">
                <a:lnSpc>
                  <a:spcPct val="100000"/>
                </a:lnSpc>
                <a:spcBef>
                  <a:spcPts val="0"/>
                </a:spcBef>
                <a:spcAft>
                  <a:spcPts val="0"/>
                </a:spcAft>
                <a:buClrTx/>
                <a:buSzTx/>
                <a:buFontTx/>
                <a:buNone/>
                <a:tabLst/>
                <a:defRPr/>
              </a:pPr>
              <a:t>9</a:t>
            </a:fld>
            <a:endParaRPr kumimoji="0" lang="en-US" sz="1300" b="0" i="0" u="none" strike="noStrike" kern="1200" cap="none" spc="0" normalizeH="0" baseline="0" noProof="0" dirty="0">
              <a:ln>
                <a:noFill/>
              </a:ln>
              <a:solidFill>
                <a:prstClr val="black"/>
              </a:solidFill>
              <a:effectLst/>
              <a:uLnTx/>
              <a:uFillTx/>
              <a:latin typeface="Lato Regular" charset="0"/>
              <a:ea typeface="+mn-ea"/>
              <a:cs typeface="+mn-cs"/>
            </a:endParaRPr>
          </a:p>
        </p:txBody>
      </p:sp>
    </p:spTree>
    <p:extLst>
      <p:ext uri="{BB962C8B-B14F-4D97-AF65-F5344CB8AC3E}">
        <p14:creationId xmlns:p14="http://schemas.microsoft.com/office/powerpoint/2010/main" val="3523097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048">
              <a:defRPr/>
            </a:pPr>
            <a:r>
              <a:rPr lang="en-US" dirty="0">
                <a:latin typeface="Lato Regular" charset="0"/>
              </a:rPr>
              <a:t>The four focus areas in initiative number 3 have been developed to streamline our organization to be more effective.</a:t>
            </a:r>
          </a:p>
          <a:p>
            <a:pPr defTabSz="465048">
              <a:defRPr/>
            </a:pPr>
            <a:endParaRPr lang="en-US" dirty="0">
              <a:latin typeface="Lato Regular" charset="0"/>
            </a:endParaRPr>
          </a:p>
          <a:p>
            <a:pPr defTabSz="465048">
              <a:defRPr/>
            </a:pPr>
            <a:r>
              <a:rPr lang="en-US" dirty="0">
                <a:latin typeface="Lato Regular" charset="0"/>
              </a:rPr>
              <a:t>We are a large and complex organization with hundreds of technical, standards, and managerial committees. We are supported by a rich network of leaders, subject matter experts and active members. Over time, however, the nature of the ASHRAE annual cycle does not promote comprehensive and systematic evaluation of the organizational structure and operations. The result is that pockets of inefficiency have grown that increase our costs, use more volunteer time, and increase our time to market. In addition the membership of ASHRAE is changing. Where they live, how they connect, and what they need are all different than 10 years ago. The leadership and governance structure must also support these changes.</a:t>
            </a:r>
          </a:p>
          <a:p>
            <a:pPr defTabSz="465048">
              <a:defRPr/>
            </a:pPr>
            <a:endParaRPr lang="en-US" dirty="0">
              <a:latin typeface="Lato Regular" charset="0"/>
            </a:endParaRPr>
          </a:p>
          <a:p>
            <a:pPr defTabSz="465048">
              <a:defRPr/>
            </a:pPr>
            <a:r>
              <a:rPr lang="en-US" dirty="0">
                <a:latin typeface="Lato Regular" charset="0"/>
              </a:rPr>
              <a:t>ASHRAE will reach its potential for leadership and influence through an organizational structure that eliminates redundancy, has flexibility to adapt to regional differences, and allocates valued time and resources to the most impactful pursuits. This initiative intends to improve internal governance, volunteer, and staffing structures to ensure a strong connection across the societal organization and its chapters around the globe.</a:t>
            </a:r>
          </a:p>
          <a:p>
            <a:pPr defTabSz="465048">
              <a:defRPr/>
            </a:pPr>
            <a:endParaRPr lang="en-US" dirty="0">
              <a:latin typeface="Lato Regular"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30097" rtl="0" eaLnBrk="1" fontAlgn="auto" latinLnBrk="0" hangingPunct="1">
              <a:lnSpc>
                <a:spcPct val="100000"/>
              </a:lnSpc>
              <a:spcBef>
                <a:spcPts val="0"/>
              </a:spcBef>
              <a:spcAft>
                <a:spcPts val="0"/>
              </a:spcAft>
              <a:buClrTx/>
              <a:buSzTx/>
              <a:buFontTx/>
              <a:buNone/>
              <a:tabLst/>
              <a:defRPr/>
            </a:pPr>
            <a:fld id="{3FBABBF5-C88F-4688-A60D-0C7F02301EBC}" type="slidenum">
              <a:rPr kumimoji="0" lang="en-US" sz="1300" b="0" i="0" u="none" strike="noStrike" kern="1200" cap="none" spc="0" normalizeH="0" baseline="0" noProof="0">
                <a:ln>
                  <a:noFill/>
                </a:ln>
                <a:solidFill>
                  <a:prstClr val="black"/>
                </a:solidFill>
                <a:effectLst/>
                <a:uLnTx/>
                <a:uFillTx/>
                <a:latin typeface="Lato Regular" charset="0"/>
                <a:ea typeface="+mn-ea"/>
                <a:cs typeface="+mn-cs"/>
              </a:rPr>
              <a:pPr marL="0" marR="0" lvl="0" indent="0" algn="r" defTabSz="930097" rtl="0" eaLnBrk="1" fontAlgn="auto" latinLnBrk="0" hangingPunct="1">
                <a:lnSpc>
                  <a:spcPct val="100000"/>
                </a:lnSpc>
                <a:spcBef>
                  <a:spcPts val="0"/>
                </a:spcBef>
                <a:spcAft>
                  <a:spcPts val="0"/>
                </a:spcAft>
                <a:buClrTx/>
                <a:buSzTx/>
                <a:buFontTx/>
                <a:buNone/>
                <a:tabLst/>
                <a:defRPr/>
              </a:pPr>
              <a:t>10</a:t>
            </a:fld>
            <a:endParaRPr kumimoji="0" lang="en-US" sz="1300" b="0" i="0" u="none" strike="noStrike" kern="1200" cap="none" spc="0" normalizeH="0" baseline="0" noProof="0" dirty="0">
              <a:ln>
                <a:noFill/>
              </a:ln>
              <a:solidFill>
                <a:prstClr val="black"/>
              </a:solidFill>
              <a:effectLst/>
              <a:uLnTx/>
              <a:uFillTx/>
              <a:latin typeface="Lato Regular" charset="0"/>
              <a:ea typeface="+mn-ea"/>
              <a:cs typeface="+mn-cs"/>
            </a:endParaRPr>
          </a:p>
        </p:txBody>
      </p:sp>
    </p:spTree>
    <p:extLst>
      <p:ext uri="{BB962C8B-B14F-4D97-AF65-F5344CB8AC3E}">
        <p14:creationId xmlns:p14="http://schemas.microsoft.com/office/powerpoint/2010/main" val="11348489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03615-66FF-7A4F-B0A2-BA157BBD2591}"/>
              </a:ext>
            </a:extLst>
          </p:cNvPr>
          <p:cNvSpPr>
            <a:spLocks noGrp="1"/>
          </p:cNvSpPr>
          <p:nvPr>
            <p:ph type="ctrTitle"/>
          </p:nvPr>
        </p:nvSpPr>
        <p:spPr>
          <a:xfrm>
            <a:off x="1520825" y="1122363"/>
            <a:ext cx="9120188"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16D143-D006-9049-88C4-547231B854BC}"/>
              </a:ext>
            </a:extLst>
          </p:cNvPr>
          <p:cNvSpPr>
            <a:spLocks noGrp="1"/>
          </p:cNvSpPr>
          <p:nvPr>
            <p:ph type="subTitle" idx="1"/>
          </p:nvPr>
        </p:nvSpPr>
        <p:spPr>
          <a:xfrm>
            <a:off x="1520825" y="3602038"/>
            <a:ext cx="9120188"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B6EAA56-495C-5542-A6DB-EC5F4FCEA0F2}"/>
              </a:ext>
            </a:extLst>
          </p:cNvPr>
          <p:cNvSpPr>
            <a:spLocks noGrp="1"/>
          </p:cNvSpPr>
          <p:nvPr>
            <p:ph type="dt" sz="half" idx="10"/>
          </p:nvPr>
        </p:nvSpPr>
        <p:spPr/>
        <p:txBody>
          <a:bodyPr/>
          <a:lstStyle/>
          <a:p>
            <a:fld id="{EDEE644A-926E-6646-B0E2-14CBD7E44E58}" type="datetimeFigureOut">
              <a:rPr lang="en-US" smtClean="0"/>
              <a:t>3/3/2023</a:t>
            </a:fld>
            <a:endParaRPr lang="en-US" dirty="0"/>
          </a:p>
        </p:txBody>
      </p:sp>
      <p:sp>
        <p:nvSpPr>
          <p:cNvPr id="5" name="Footer Placeholder 4">
            <a:extLst>
              <a:ext uri="{FF2B5EF4-FFF2-40B4-BE49-F238E27FC236}">
                <a16:creationId xmlns:a16="http://schemas.microsoft.com/office/drawing/2014/main" id="{F6407F3F-354F-C34C-9D12-DEBB40CB8B0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4EB1606-3AE1-874E-B8C1-4D75033B4B79}"/>
              </a:ext>
            </a:extLst>
          </p:cNvPr>
          <p:cNvSpPr>
            <a:spLocks noGrp="1"/>
          </p:cNvSpPr>
          <p:nvPr>
            <p:ph type="sldNum" sz="quarter" idx="12"/>
          </p:nvPr>
        </p:nvSpPr>
        <p:spPr/>
        <p:txBody>
          <a:bodyPr/>
          <a:lstStyle/>
          <a:p>
            <a:fld id="{AE0E1A1E-BBC3-E246-9A6B-5C1822F1F18E}" type="slidenum">
              <a:rPr lang="en-US" smtClean="0"/>
              <a:t>‹#›</a:t>
            </a:fld>
            <a:endParaRPr lang="en-US" dirty="0"/>
          </a:p>
        </p:txBody>
      </p:sp>
    </p:spTree>
    <p:extLst>
      <p:ext uri="{BB962C8B-B14F-4D97-AF65-F5344CB8AC3E}">
        <p14:creationId xmlns:p14="http://schemas.microsoft.com/office/powerpoint/2010/main" val="2494953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F78A9-B452-D042-9BBE-01844EA6D9B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1E186B-BC2A-5B49-A17F-080C3A8A8B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299E3E-8B78-B240-A700-A31E50754CBF}"/>
              </a:ext>
            </a:extLst>
          </p:cNvPr>
          <p:cNvSpPr>
            <a:spLocks noGrp="1"/>
          </p:cNvSpPr>
          <p:nvPr>
            <p:ph type="dt" sz="half" idx="10"/>
          </p:nvPr>
        </p:nvSpPr>
        <p:spPr/>
        <p:txBody>
          <a:bodyPr/>
          <a:lstStyle/>
          <a:p>
            <a:fld id="{EDEE644A-926E-6646-B0E2-14CBD7E44E58}" type="datetimeFigureOut">
              <a:rPr lang="en-US" smtClean="0"/>
              <a:t>3/3/2023</a:t>
            </a:fld>
            <a:endParaRPr lang="en-US" dirty="0"/>
          </a:p>
        </p:txBody>
      </p:sp>
      <p:sp>
        <p:nvSpPr>
          <p:cNvPr id="5" name="Footer Placeholder 4">
            <a:extLst>
              <a:ext uri="{FF2B5EF4-FFF2-40B4-BE49-F238E27FC236}">
                <a16:creationId xmlns:a16="http://schemas.microsoft.com/office/drawing/2014/main" id="{8C294939-6BBE-7749-BB1B-47F46D569EC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7484151-56CE-7645-BFEC-B5011066C33E}"/>
              </a:ext>
            </a:extLst>
          </p:cNvPr>
          <p:cNvSpPr>
            <a:spLocks noGrp="1"/>
          </p:cNvSpPr>
          <p:nvPr>
            <p:ph type="sldNum" sz="quarter" idx="12"/>
          </p:nvPr>
        </p:nvSpPr>
        <p:spPr/>
        <p:txBody>
          <a:bodyPr/>
          <a:lstStyle/>
          <a:p>
            <a:fld id="{AE0E1A1E-BBC3-E246-9A6B-5C1822F1F18E}" type="slidenum">
              <a:rPr lang="en-US" smtClean="0"/>
              <a:t>‹#›</a:t>
            </a:fld>
            <a:endParaRPr lang="en-US" dirty="0"/>
          </a:p>
        </p:txBody>
      </p:sp>
    </p:spTree>
    <p:extLst>
      <p:ext uri="{BB962C8B-B14F-4D97-AF65-F5344CB8AC3E}">
        <p14:creationId xmlns:p14="http://schemas.microsoft.com/office/powerpoint/2010/main" val="30380486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96D720-170C-9E48-ABF6-EC6251193358}"/>
              </a:ext>
            </a:extLst>
          </p:cNvPr>
          <p:cNvSpPr>
            <a:spLocks noGrp="1"/>
          </p:cNvSpPr>
          <p:nvPr>
            <p:ph type="title" orient="vert"/>
          </p:nvPr>
        </p:nvSpPr>
        <p:spPr>
          <a:xfrm>
            <a:off x="8704263" y="365125"/>
            <a:ext cx="2620962"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DDA9489-35CF-9F4B-9D92-3338F3BCF51A}"/>
              </a:ext>
            </a:extLst>
          </p:cNvPr>
          <p:cNvSpPr>
            <a:spLocks noGrp="1"/>
          </p:cNvSpPr>
          <p:nvPr>
            <p:ph type="body" orient="vert" idx="1"/>
          </p:nvPr>
        </p:nvSpPr>
        <p:spPr>
          <a:xfrm>
            <a:off x="836613" y="365125"/>
            <a:ext cx="771525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78F741-CC5B-A443-BFD2-4AD33189A196}"/>
              </a:ext>
            </a:extLst>
          </p:cNvPr>
          <p:cNvSpPr>
            <a:spLocks noGrp="1"/>
          </p:cNvSpPr>
          <p:nvPr>
            <p:ph type="dt" sz="half" idx="10"/>
          </p:nvPr>
        </p:nvSpPr>
        <p:spPr/>
        <p:txBody>
          <a:bodyPr/>
          <a:lstStyle/>
          <a:p>
            <a:fld id="{EDEE644A-926E-6646-B0E2-14CBD7E44E58}" type="datetimeFigureOut">
              <a:rPr lang="en-US" smtClean="0"/>
              <a:t>3/3/2023</a:t>
            </a:fld>
            <a:endParaRPr lang="en-US" dirty="0"/>
          </a:p>
        </p:txBody>
      </p:sp>
      <p:sp>
        <p:nvSpPr>
          <p:cNvPr id="5" name="Footer Placeholder 4">
            <a:extLst>
              <a:ext uri="{FF2B5EF4-FFF2-40B4-BE49-F238E27FC236}">
                <a16:creationId xmlns:a16="http://schemas.microsoft.com/office/drawing/2014/main" id="{292874A2-BEFB-1744-90A4-9A6B60586A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1FB86DD-9759-214C-9DDC-DE1822CF3607}"/>
              </a:ext>
            </a:extLst>
          </p:cNvPr>
          <p:cNvSpPr>
            <a:spLocks noGrp="1"/>
          </p:cNvSpPr>
          <p:nvPr>
            <p:ph type="sldNum" sz="quarter" idx="12"/>
          </p:nvPr>
        </p:nvSpPr>
        <p:spPr/>
        <p:txBody>
          <a:bodyPr/>
          <a:lstStyle/>
          <a:p>
            <a:fld id="{AE0E1A1E-BBC3-E246-9A6B-5C1822F1F18E}" type="slidenum">
              <a:rPr lang="en-US" smtClean="0"/>
              <a:t>‹#›</a:t>
            </a:fld>
            <a:endParaRPr lang="en-US" dirty="0"/>
          </a:p>
        </p:txBody>
      </p:sp>
    </p:spTree>
    <p:extLst>
      <p:ext uri="{BB962C8B-B14F-4D97-AF65-F5344CB8AC3E}">
        <p14:creationId xmlns:p14="http://schemas.microsoft.com/office/powerpoint/2010/main" val="11081099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E5A2E-F811-BE47-B154-E9239E9267FB}"/>
              </a:ext>
            </a:extLst>
          </p:cNvPr>
          <p:cNvSpPr>
            <a:spLocks noGrp="1"/>
          </p:cNvSpPr>
          <p:nvPr>
            <p:ph type="ctrTitle"/>
          </p:nvPr>
        </p:nvSpPr>
        <p:spPr>
          <a:xfrm>
            <a:off x="1520825" y="1122363"/>
            <a:ext cx="9120188"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5B2CD65-0448-8047-8A28-5E917ED762DB}"/>
              </a:ext>
            </a:extLst>
          </p:cNvPr>
          <p:cNvSpPr>
            <a:spLocks noGrp="1"/>
          </p:cNvSpPr>
          <p:nvPr>
            <p:ph type="subTitle" idx="1"/>
          </p:nvPr>
        </p:nvSpPr>
        <p:spPr>
          <a:xfrm>
            <a:off x="1520825" y="3602038"/>
            <a:ext cx="9120188"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F261F6-B14B-5A40-8251-95A9E7E26123}"/>
              </a:ext>
            </a:extLst>
          </p:cNvPr>
          <p:cNvSpPr>
            <a:spLocks noGrp="1"/>
          </p:cNvSpPr>
          <p:nvPr>
            <p:ph type="dt" sz="half" idx="10"/>
          </p:nvPr>
        </p:nvSpPr>
        <p:spPr/>
        <p:txBody>
          <a:bodyPr/>
          <a:lstStyle/>
          <a:p>
            <a:fld id="{1BA17DFA-870B-F749-B4ED-14DBFB22D862}" type="datetimeFigureOut">
              <a:rPr lang="en-US" smtClean="0"/>
              <a:t>3/3/2023</a:t>
            </a:fld>
            <a:endParaRPr lang="en-US" dirty="0"/>
          </a:p>
        </p:txBody>
      </p:sp>
      <p:sp>
        <p:nvSpPr>
          <p:cNvPr id="5" name="Footer Placeholder 4">
            <a:extLst>
              <a:ext uri="{FF2B5EF4-FFF2-40B4-BE49-F238E27FC236}">
                <a16:creationId xmlns:a16="http://schemas.microsoft.com/office/drawing/2014/main" id="{DB368708-502B-6644-BAC8-AEDCAB03D15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FDB2694-FADF-074C-A624-BACD2EEA1874}"/>
              </a:ext>
            </a:extLst>
          </p:cNvPr>
          <p:cNvSpPr>
            <a:spLocks noGrp="1"/>
          </p:cNvSpPr>
          <p:nvPr>
            <p:ph type="sldNum" sz="quarter" idx="12"/>
          </p:nvPr>
        </p:nvSpPr>
        <p:spPr/>
        <p:txBody>
          <a:bodyPr/>
          <a:lstStyle/>
          <a:p>
            <a:fld id="{DC8F8E21-3D34-3E40-B098-C7BF710BD94A}" type="slidenum">
              <a:rPr lang="en-US" smtClean="0"/>
              <a:t>‹#›</a:t>
            </a:fld>
            <a:endParaRPr lang="en-US" dirty="0"/>
          </a:p>
        </p:txBody>
      </p:sp>
    </p:spTree>
    <p:extLst>
      <p:ext uri="{BB962C8B-B14F-4D97-AF65-F5344CB8AC3E}">
        <p14:creationId xmlns:p14="http://schemas.microsoft.com/office/powerpoint/2010/main" val="31657186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C5436-171F-DE47-8672-B154396EFD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612F5F-3B5B-BD42-94A9-0865CB2EE0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546930-A5E4-044B-A2D4-6E60461E545F}"/>
              </a:ext>
            </a:extLst>
          </p:cNvPr>
          <p:cNvSpPr>
            <a:spLocks noGrp="1"/>
          </p:cNvSpPr>
          <p:nvPr>
            <p:ph type="dt" sz="half" idx="10"/>
          </p:nvPr>
        </p:nvSpPr>
        <p:spPr/>
        <p:txBody>
          <a:bodyPr/>
          <a:lstStyle/>
          <a:p>
            <a:fld id="{1BA17DFA-870B-F749-B4ED-14DBFB22D862}" type="datetimeFigureOut">
              <a:rPr lang="en-US" smtClean="0"/>
              <a:t>3/3/2023</a:t>
            </a:fld>
            <a:endParaRPr lang="en-US" dirty="0"/>
          </a:p>
        </p:txBody>
      </p:sp>
      <p:sp>
        <p:nvSpPr>
          <p:cNvPr id="5" name="Footer Placeholder 4">
            <a:extLst>
              <a:ext uri="{FF2B5EF4-FFF2-40B4-BE49-F238E27FC236}">
                <a16:creationId xmlns:a16="http://schemas.microsoft.com/office/drawing/2014/main" id="{6D6EAAC3-5F9F-A641-A92D-8EC35368143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7351557-2D42-264C-85A8-451E01A6B7C2}"/>
              </a:ext>
            </a:extLst>
          </p:cNvPr>
          <p:cNvSpPr>
            <a:spLocks noGrp="1"/>
          </p:cNvSpPr>
          <p:nvPr>
            <p:ph type="sldNum" sz="quarter" idx="12"/>
          </p:nvPr>
        </p:nvSpPr>
        <p:spPr/>
        <p:txBody>
          <a:bodyPr/>
          <a:lstStyle/>
          <a:p>
            <a:fld id="{DC8F8E21-3D34-3E40-B098-C7BF710BD94A}" type="slidenum">
              <a:rPr lang="en-US" smtClean="0"/>
              <a:t>‹#›</a:t>
            </a:fld>
            <a:endParaRPr lang="en-US" dirty="0"/>
          </a:p>
        </p:txBody>
      </p:sp>
    </p:spTree>
    <p:extLst>
      <p:ext uri="{BB962C8B-B14F-4D97-AF65-F5344CB8AC3E}">
        <p14:creationId xmlns:p14="http://schemas.microsoft.com/office/powerpoint/2010/main" val="21474356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D7046-B451-A745-8455-9CADAED307E7}"/>
              </a:ext>
            </a:extLst>
          </p:cNvPr>
          <p:cNvSpPr>
            <a:spLocks noGrp="1"/>
          </p:cNvSpPr>
          <p:nvPr>
            <p:ph type="title"/>
          </p:nvPr>
        </p:nvSpPr>
        <p:spPr>
          <a:xfrm>
            <a:off x="830263" y="1709738"/>
            <a:ext cx="10488612"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978D39-DF9C-E942-8E3A-B52121C56A1F}"/>
              </a:ext>
            </a:extLst>
          </p:cNvPr>
          <p:cNvSpPr>
            <a:spLocks noGrp="1"/>
          </p:cNvSpPr>
          <p:nvPr>
            <p:ph type="body" idx="1"/>
          </p:nvPr>
        </p:nvSpPr>
        <p:spPr>
          <a:xfrm>
            <a:off x="830263" y="4589463"/>
            <a:ext cx="10488612"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E4F3E0-4964-4E46-B1C0-1B40E7BBBE47}"/>
              </a:ext>
            </a:extLst>
          </p:cNvPr>
          <p:cNvSpPr>
            <a:spLocks noGrp="1"/>
          </p:cNvSpPr>
          <p:nvPr>
            <p:ph type="dt" sz="half" idx="10"/>
          </p:nvPr>
        </p:nvSpPr>
        <p:spPr/>
        <p:txBody>
          <a:bodyPr/>
          <a:lstStyle/>
          <a:p>
            <a:fld id="{1BA17DFA-870B-F749-B4ED-14DBFB22D862}" type="datetimeFigureOut">
              <a:rPr lang="en-US" smtClean="0"/>
              <a:t>3/3/2023</a:t>
            </a:fld>
            <a:endParaRPr lang="en-US" dirty="0"/>
          </a:p>
        </p:txBody>
      </p:sp>
      <p:sp>
        <p:nvSpPr>
          <p:cNvPr id="5" name="Footer Placeholder 4">
            <a:extLst>
              <a:ext uri="{FF2B5EF4-FFF2-40B4-BE49-F238E27FC236}">
                <a16:creationId xmlns:a16="http://schemas.microsoft.com/office/drawing/2014/main" id="{71FCC871-8563-7847-86C0-A203FC31A89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0257043-B52D-604B-AFD9-980B4EC87D86}"/>
              </a:ext>
            </a:extLst>
          </p:cNvPr>
          <p:cNvSpPr>
            <a:spLocks noGrp="1"/>
          </p:cNvSpPr>
          <p:nvPr>
            <p:ph type="sldNum" sz="quarter" idx="12"/>
          </p:nvPr>
        </p:nvSpPr>
        <p:spPr/>
        <p:txBody>
          <a:bodyPr/>
          <a:lstStyle/>
          <a:p>
            <a:fld id="{DC8F8E21-3D34-3E40-B098-C7BF710BD94A}" type="slidenum">
              <a:rPr lang="en-US" smtClean="0"/>
              <a:t>‹#›</a:t>
            </a:fld>
            <a:endParaRPr lang="en-US" dirty="0"/>
          </a:p>
        </p:txBody>
      </p:sp>
    </p:spTree>
    <p:extLst>
      <p:ext uri="{BB962C8B-B14F-4D97-AF65-F5344CB8AC3E}">
        <p14:creationId xmlns:p14="http://schemas.microsoft.com/office/powerpoint/2010/main" val="31675746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F6DDC-6D5E-C745-B5FE-8413C7E29A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C12779-3D63-6D41-9EF9-E57865B9489D}"/>
              </a:ext>
            </a:extLst>
          </p:cNvPr>
          <p:cNvSpPr>
            <a:spLocks noGrp="1"/>
          </p:cNvSpPr>
          <p:nvPr>
            <p:ph sz="half" idx="1"/>
          </p:nvPr>
        </p:nvSpPr>
        <p:spPr>
          <a:xfrm>
            <a:off x="836613" y="1825625"/>
            <a:ext cx="516731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B54A65-F1CC-DF4F-ABB8-87B81376110F}"/>
              </a:ext>
            </a:extLst>
          </p:cNvPr>
          <p:cNvSpPr>
            <a:spLocks noGrp="1"/>
          </p:cNvSpPr>
          <p:nvPr>
            <p:ph sz="half" idx="2"/>
          </p:nvPr>
        </p:nvSpPr>
        <p:spPr>
          <a:xfrm>
            <a:off x="6156325" y="1825625"/>
            <a:ext cx="51689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46467B1-B1D4-CD4C-93BE-06CBB573216F}"/>
              </a:ext>
            </a:extLst>
          </p:cNvPr>
          <p:cNvSpPr>
            <a:spLocks noGrp="1"/>
          </p:cNvSpPr>
          <p:nvPr>
            <p:ph type="dt" sz="half" idx="10"/>
          </p:nvPr>
        </p:nvSpPr>
        <p:spPr/>
        <p:txBody>
          <a:bodyPr/>
          <a:lstStyle/>
          <a:p>
            <a:fld id="{1BA17DFA-870B-F749-B4ED-14DBFB22D862}" type="datetimeFigureOut">
              <a:rPr lang="en-US" smtClean="0"/>
              <a:t>3/3/2023</a:t>
            </a:fld>
            <a:endParaRPr lang="en-US" dirty="0"/>
          </a:p>
        </p:txBody>
      </p:sp>
      <p:sp>
        <p:nvSpPr>
          <p:cNvPr id="6" name="Footer Placeholder 5">
            <a:extLst>
              <a:ext uri="{FF2B5EF4-FFF2-40B4-BE49-F238E27FC236}">
                <a16:creationId xmlns:a16="http://schemas.microsoft.com/office/drawing/2014/main" id="{BEB5DB69-F4E5-2F44-943E-7134F05E3A3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95D3918-A37E-B846-A168-8D0A0C0058B9}"/>
              </a:ext>
            </a:extLst>
          </p:cNvPr>
          <p:cNvSpPr>
            <a:spLocks noGrp="1"/>
          </p:cNvSpPr>
          <p:nvPr>
            <p:ph type="sldNum" sz="quarter" idx="12"/>
          </p:nvPr>
        </p:nvSpPr>
        <p:spPr/>
        <p:txBody>
          <a:bodyPr/>
          <a:lstStyle/>
          <a:p>
            <a:fld id="{DC8F8E21-3D34-3E40-B098-C7BF710BD94A}" type="slidenum">
              <a:rPr lang="en-US" smtClean="0"/>
              <a:t>‹#›</a:t>
            </a:fld>
            <a:endParaRPr lang="en-US" dirty="0"/>
          </a:p>
        </p:txBody>
      </p:sp>
    </p:spTree>
    <p:extLst>
      <p:ext uri="{BB962C8B-B14F-4D97-AF65-F5344CB8AC3E}">
        <p14:creationId xmlns:p14="http://schemas.microsoft.com/office/powerpoint/2010/main" val="34419562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F50DB-5158-BB49-A17D-C7E0F6BF4A67}"/>
              </a:ext>
            </a:extLst>
          </p:cNvPr>
          <p:cNvSpPr>
            <a:spLocks noGrp="1"/>
          </p:cNvSpPr>
          <p:nvPr>
            <p:ph type="title"/>
          </p:nvPr>
        </p:nvSpPr>
        <p:spPr>
          <a:xfrm>
            <a:off x="838200" y="365125"/>
            <a:ext cx="10488613"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DBC63DF-6ED4-774B-8D23-F3EF5707984A}"/>
              </a:ext>
            </a:extLst>
          </p:cNvPr>
          <p:cNvSpPr>
            <a:spLocks noGrp="1"/>
          </p:cNvSpPr>
          <p:nvPr>
            <p:ph type="body" idx="1"/>
          </p:nvPr>
        </p:nvSpPr>
        <p:spPr>
          <a:xfrm>
            <a:off x="838200" y="1681163"/>
            <a:ext cx="51450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F72246C-B4E3-6C43-9949-61C2AFEE1BD7}"/>
              </a:ext>
            </a:extLst>
          </p:cNvPr>
          <p:cNvSpPr>
            <a:spLocks noGrp="1"/>
          </p:cNvSpPr>
          <p:nvPr>
            <p:ph sz="half" idx="2"/>
          </p:nvPr>
        </p:nvSpPr>
        <p:spPr>
          <a:xfrm>
            <a:off x="838200" y="2505075"/>
            <a:ext cx="51450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DF7A5A-95E8-D147-BE51-F9BB5643743B}"/>
              </a:ext>
            </a:extLst>
          </p:cNvPr>
          <p:cNvSpPr>
            <a:spLocks noGrp="1"/>
          </p:cNvSpPr>
          <p:nvPr>
            <p:ph type="body" sz="quarter" idx="3"/>
          </p:nvPr>
        </p:nvSpPr>
        <p:spPr>
          <a:xfrm>
            <a:off x="6156325" y="1681163"/>
            <a:ext cx="51704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69387F-2AB8-8245-A7A6-18C7C46BD63C}"/>
              </a:ext>
            </a:extLst>
          </p:cNvPr>
          <p:cNvSpPr>
            <a:spLocks noGrp="1"/>
          </p:cNvSpPr>
          <p:nvPr>
            <p:ph sz="quarter" idx="4"/>
          </p:nvPr>
        </p:nvSpPr>
        <p:spPr>
          <a:xfrm>
            <a:off x="6156325" y="2505075"/>
            <a:ext cx="51704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D85FE4-388B-AD49-8621-2C70CDFF59F1}"/>
              </a:ext>
            </a:extLst>
          </p:cNvPr>
          <p:cNvSpPr>
            <a:spLocks noGrp="1"/>
          </p:cNvSpPr>
          <p:nvPr>
            <p:ph type="dt" sz="half" idx="10"/>
          </p:nvPr>
        </p:nvSpPr>
        <p:spPr/>
        <p:txBody>
          <a:bodyPr/>
          <a:lstStyle/>
          <a:p>
            <a:fld id="{1BA17DFA-870B-F749-B4ED-14DBFB22D862}" type="datetimeFigureOut">
              <a:rPr lang="en-US" smtClean="0"/>
              <a:t>3/3/2023</a:t>
            </a:fld>
            <a:endParaRPr lang="en-US" dirty="0"/>
          </a:p>
        </p:txBody>
      </p:sp>
      <p:sp>
        <p:nvSpPr>
          <p:cNvPr id="8" name="Footer Placeholder 7">
            <a:extLst>
              <a:ext uri="{FF2B5EF4-FFF2-40B4-BE49-F238E27FC236}">
                <a16:creationId xmlns:a16="http://schemas.microsoft.com/office/drawing/2014/main" id="{B13ED89F-236E-3C4D-8E1A-84D1AEFA27F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503F023-A310-E74F-893C-4BAC5D41866B}"/>
              </a:ext>
            </a:extLst>
          </p:cNvPr>
          <p:cNvSpPr>
            <a:spLocks noGrp="1"/>
          </p:cNvSpPr>
          <p:nvPr>
            <p:ph type="sldNum" sz="quarter" idx="12"/>
          </p:nvPr>
        </p:nvSpPr>
        <p:spPr/>
        <p:txBody>
          <a:bodyPr/>
          <a:lstStyle/>
          <a:p>
            <a:fld id="{DC8F8E21-3D34-3E40-B098-C7BF710BD94A}" type="slidenum">
              <a:rPr lang="en-US" smtClean="0"/>
              <a:t>‹#›</a:t>
            </a:fld>
            <a:endParaRPr lang="en-US" dirty="0"/>
          </a:p>
        </p:txBody>
      </p:sp>
    </p:spTree>
    <p:extLst>
      <p:ext uri="{BB962C8B-B14F-4D97-AF65-F5344CB8AC3E}">
        <p14:creationId xmlns:p14="http://schemas.microsoft.com/office/powerpoint/2010/main" val="29039363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08D63-65A9-DA41-B6EC-B951FCE63A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B7828DA-EEB2-9D41-B25C-432193AB0E21}"/>
              </a:ext>
            </a:extLst>
          </p:cNvPr>
          <p:cNvSpPr>
            <a:spLocks noGrp="1"/>
          </p:cNvSpPr>
          <p:nvPr>
            <p:ph type="dt" sz="half" idx="10"/>
          </p:nvPr>
        </p:nvSpPr>
        <p:spPr/>
        <p:txBody>
          <a:bodyPr/>
          <a:lstStyle/>
          <a:p>
            <a:fld id="{1BA17DFA-870B-F749-B4ED-14DBFB22D862}" type="datetimeFigureOut">
              <a:rPr lang="en-US" smtClean="0"/>
              <a:t>3/3/2023</a:t>
            </a:fld>
            <a:endParaRPr lang="en-US" dirty="0"/>
          </a:p>
        </p:txBody>
      </p:sp>
      <p:sp>
        <p:nvSpPr>
          <p:cNvPr id="4" name="Footer Placeholder 3">
            <a:extLst>
              <a:ext uri="{FF2B5EF4-FFF2-40B4-BE49-F238E27FC236}">
                <a16:creationId xmlns:a16="http://schemas.microsoft.com/office/drawing/2014/main" id="{C17B743D-AC20-6745-B313-00E5EC8B642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51E2138-4C99-1F44-A38A-82EF463CB89E}"/>
              </a:ext>
            </a:extLst>
          </p:cNvPr>
          <p:cNvSpPr>
            <a:spLocks noGrp="1"/>
          </p:cNvSpPr>
          <p:nvPr>
            <p:ph type="sldNum" sz="quarter" idx="12"/>
          </p:nvPr>
        </p:nvSpPr>
        <p:spPr/>
        <p:txBody>
          <a:bodyPr/>
          <a:lstStyle/>
          <a:p>
            <a:fld id="{DC8F8E21-3D34-3E40-B098-C7BF710BD94A}" type="slidenum">
              <a:rPr lang="en-US" smtClean="0"/>
              <a:t>‹#›</a:t>
            </a:fld>
            <a:endParaRPr lang="en-US" dirty="0"/>
          </a:p>
        </p:txBody>
      </p:sp>
    </p:spTree>
    <p:extLst>
      <p:ext uri="{BB962C8B-B14F-4D97-AF65-F5344CB8AC3E}">
        <p14:creationId xmlns:p14="http://schemas.microsoft.com/office/powerpoint/2010/main" val="30269271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33DD8F-9104-F049-9FC6-4D786F36BEB7}"/>
              </a:ext>
            </a:extLst>
          </p:cNvPr>
          <p:cNvSpPr>
            <a:spLocks noGrp="1"/>
          </p:cNvSpPr>
          <p:nvPr>
            <p:ph type="dt" sz="half" idx="10"/>
          </p:nvPr>
        </p:nvSpPr>
        <p:spPr/>
        <p:txBody>
          <a:bodyPr/>
          <a:lstStyle/>
          <a:p>
            <a:fld id="{1BA17DFA-870B-F749-B4ED-14DBFB22D862}" type="datetimeFigureOut">
              <a:rPr lang="en-US" smtClean="0"/>
              <a:t>3/3/2023</a:t>
            </a:fld>
            <a:endParaRPr lang="en-US" dirty="0"/>
          </a:p>
        </p:txBody>
      </p:sp>
      <p:sp>
        <p:nvSpPr>
          <p:cNvPr id="3" name="Footer Placeholder 2">
            <a:extLst>
              <a:ext uri="{FF2B5EF4-FFF2-40B4-BE49-F238E27FC236}">
                <a16:creationId xmlns:a16="http://schemas.microsoft.com/office/drawing/2014/main" id="{99A18C2B-CBA2-A943-8C1D-0033D51618D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7BC78F2-8222-844F-A672-8B954EC0C406}"/>
              </a:ext>
            </a:extLst>
          </p:cNvPr>
          <p:cNvSpPr>
            <a:spLocks noGrp="1"/>
          </p:cNvSpPr>
          <p:nvPr>
            <p:ph type="sldNum" sz="quarter" idx="12"/>
          </p:nvPr>
        </p:nvSpPr>
        <p:spPr/>
        <p:txBody>
          <a:bodyPr/>
          <a:lstStyle/>
          <a:p>
            <a:fld id="{DC8F8E21-3D34-3E40-B098-C7BF710BD94A}" type="slidenum">
              <a:rPr lang="en-US" smtClean="0"/>
              <a:t>‹#›</a:t>
            </a:fld>
            <a:endParaRPr lang="en-US" dirty="0"/>
          </a:p>
        </p:txBody>
      </p:sp>
    </p:spTree>
    <p:extLst>
      <p:ext uri="{BB962C8B-B14F-4D97-AF65-F5344CB8AC3E}">
        <p14:creationId xmlns:p14="http://schemas.microsoft.com/office/powerpoint/2010/main" val="29349846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93225-8EFD-5E45-9AC2-879763CCAAA6}"/>
              </a:ext>
            </a:extLst>
          </p:cNvPr>
          <p:cNvSpPr>
            <a:spLocks noGrp="1"/>
          </p:cNvSpPr>
          <p:nvPr>
            <p:ph type="title"/>
          </p:nvPr>
        </p:nvSpPr>
        <p:spPr>
          <a:xfrm>
            <a:off x="838200" y="457200"/>
            <a:ext cx="3922713"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2206FE9-CDE9-884C-A4CD-6EA9C23A9D47}"/>
              </a:ext>
            </a:extLst>
          </p:cNvPr>
          <p:cNvSpPr>
            <a:spLocks noGrp="1"/>
          </p:cNvSpPr>
          <p:nvPr>
            <p:ph idx="1"/>
          </p:nvPr>
        </p:nvSpPr>
        <p:spPr>
          <a:xfrm>
            <a:off x="5170488" y="987425"/>
            <a:ext cx="6156325"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49C8B09-8170-C046-BDC8-29348A06E284}"/>
              </a:ext>
            </a:extLst>
          </p:cNvPr>
          <p:cNvSpPr>
            <a:spLocks noGrp="1"/>
          </p:cNvSpPr>
          <p:nvPr>
            <p:ph type="body" sz="half" idx="2"/>
          </p:nvPr>
        </p:nvSpPr>
        <p:spPr>
          <a:xfrm>
            <a:off x="838200" y="2057400"/>
            <a:ext cx="392271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02867C-8845-1545-BED3-3A954F8280AB}"/>
              </a:ext>
            </a:extLst>
          </p:cNvPr>
          <p:cNvSpPr>
            <a:spLocks noGrp="1"/>
          </p:cNvSpPr>
          <p:nvPr>
            <p:ph type="dt" sz="half" idx="10"/>
          </p:nvPr>
        </p:nvSpPr>
        <p:spPr/>
        <p:txBody>
          <a:bodyPr/>
          <a:lstStyle/>
          <a:p>
            <a:fld id="{1BA17DFA-870B-F749-B4ED-14DBFB22D862}" type="datetimeFigureOut">
              <a:rPr lang="en-US" smtClean="0"/>
              <a:t>3/3/2023</a:t>
            </a:fld>
            <a:endParaRPr lang="en-US" dirty="0"/>
          </a:p>
        </p:txBody>
      </p:sp>
      <p:sp>
        <p:nvSpPr>
          <p:cNvPr id="6" name="Footer Placeholder 5">
            <a:extLst>
              <a:ext uri="{FF2B5EF4-FFF2-40B4-BE49-F238E27FC236}">
                <a16:creationId xmlns:a16="http://schemas.microsoft.com/office/drawing/2014/main" id="{15D3C8FD-D2A6-ED4A-8660-A027E265F65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8402248-E9A6-C44D-AEE0-427BC0530E04}"/>
              </a:ext>
            </a:extLst>
          </p:cNvPr>
          <p:cNvSpPr>
            <a:spLocks noGrp="1"/>
          </p:cNvSpPr>
          <p:nvPr>
            <p:ph type="sldNum" sz="quarter" idx="12"/>
          </p:nvPr>
        </p:nvSpPr>
        <p:spPr/>
        <p:txBody>
          <a:bodyPr/>
          <a:lstStyle/>
          <a:p>
            <a:fld id="{DC8F8E21-3D34-3E40-B098-C7BF710BD94A}" type="slidenum">
              <a:rPr lang="en-US" smtClean="0"/>
              <a:t>‹#›</a:t>
            </a:fld>
            <a:endParaRPr lang="en-US" dirty="0"/>
          </a:p>
        </p:txBody>
      </p:sp>
    </p:spTree>
    <p:extLst>
      <p:ext uri="{BB962C8B-B14F-4D97-AF65-F5344CB8AC3E}">
        <p14:creationId xmlns:p14="http://schemas.microsoft.com/office/powerpoint/2010/main" val="13049384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41070-511E-224F-A5B1-B770AF349D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79F0D8-DF73-D046-9EE0-474B1B6367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6203EB-91A2-9C4F-990C-77D0C258AB7C}"/>
              </a:ext>
            </a:extLst>
          </p:cNvPr>
          <p:cNvSpPr>
            <a:spLocks noGrp="1"/>
          </p:cNvSpPr>
          <p:nvPr>
            <p:ph type="dt" sz="half" idx="10"/>
          </p:nvPr>
        </p:nvSpPr>
        <p:spPr/>
        <p:txBody>
          <a:bodyPr/>
          <a:lstStyle/>
          <a:p>
            <a:fld id="{EDEE644A-926E-6646-B0E2-14CBD7E44E58}" type="datetimeFigureOut">
              <a:rPr lang="en-US" smtClean="0"/>
              <a:t>3/3/2023</a:t>
            </a:fld>
            <a:endParaRPr lang="en-US" dirty="0"/>
          </a:p>
        </p:txBody>
      </p:sp>
      <p:sp>
        <p:nvSpPr>
          <p:cNvPr id="5" name="Footer Placeholder 4">
            <a:extLst>
              <a:ext uri="{FF2B5EF4-FFF2-40B4-BE49-F238E27FC236}">
                <a16:creationId xmlns:a16="http://schemas.microsoft.com/office/drawing/2014/main" id="{B4A51833-C211-494D-A567-60429F97F41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FF50DEF-FEA0-BE44-BBAA-715F990E89E7}"/>
              </a:ext>
            </a:extLst>
          </p:cNvPr>
          <p:cNvSpPr>
            <a:spLocks noGrp="1"/>
          </p:cNvSpPr>
          <p:nvPr>
            <p:ph type="sldNum" sz="quarter" idx="12"/>
          </p:nvPr>
        </p:nvSpPr>
        <p:spPr/>
        <p:txBody>
          <a:bodyPr/>
          <a:lstStyle/>
          <a:p>
            <a:fld id="{AE0E1A1E-BBC3-E246-9A6B-5C1822F1F18E}" type="slidenum">
              <a:rPr lang="en-US" smtClean="0"/>
              <a:t>‹#›</a:t>
            </a:fld>
            <a:endParaRPr lang="en-US" dirty="0"/>
          </a:p>
        </p:txBody>
      </p:sp>
    </p:spTree>
    <p:extLst>
      <p:ext uri="{BB962C8B-B14F-4D97-AF65-F5344CB8AC3E}">
        <p14:creationId xmlns:p14="http://schemas.microsoft.com/office/powerpoint/2010/main" val="36651283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8DA7F-9C9B-A545-B87A-59C81206DB82}"/>
              </a:ext>
            </a:extLst>
          </p:cNvPr>
          <p:cNvSpPr>
            <a:spLocks noGrp="1"/>
          </p:cNvSpPr>
          <p:nvPr>
            <p:ph type="title"/>
          </p:nvPr>
        </p:nvSpPr>
        <p:spPr>
          <a:xfrm>
            <a:off x="838200" y="457200"/>
            <a:ext cx="3922713"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DAB1E5-AF86-9B4A-BEA5-AB8651A21E06}"/>
              </a:ext>
            </a:extLst>
          </p:cNvPr>
          <p:cNvSpPr>
            <a:spLocks noGrp="1"/>
          </p:cNvSpPr>
          <p:nvPr>
            <p:ph type="pic" idx="1"/>
          </p:nvPr>
        </p:nvSpPr>
        <p:spPr>
          <a:xfrm>
            <a:off x="5170488" y="987425"/>
            <a:ext cx="6156325"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776921D-875C-F540-A5CA-5FB02CC2E2F7}"/>
              </a:ext>
            </a:extLst>
          </p:cNvPr>
          <p:cNvSpPr>
            <a:spLocks noGrp="1"/>
          </p:cNvSpPr>
          <p:nvPr>
            <p:ph type="body" sz="half" idx="2"/>
          </p:nvPr>
        </p:nvSpPr>
        <p:spPr>
          <a:xfrm>
            <a:off x="838200" y="2057400"/>
            <a:ext cx="392271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B9386A-B4DF-B740-B846-EF6A545649CA}"/>
              </a:ext>
            </a:extLst>
          </p:cNvPr>
          <p:cNvSpPr>
            <a:spLocks noGrp="1"/>
          </p:cNvSpPr>
          <p:nvPr>
            <p:ph type="dt" sz="half" idx="10"/>
          </p:nvPr>
        </p:nvSpPr>
        <p:spPr/>
        <p:txBody>
          <a:bodyPr/>
          <a:lstStyle/>
          <a:p>
            <a:fld id="{1BA17DFA-870B-F749-B4ED-14DBFB22D862}" type="datetimeFigureOut">
              <a:rPr lang="en-US" smtClean="0"/>
              <a:t>3/3/2023</a:t>
            </a:fld>
            <a:endParaRPr lang="en-US" dirty="0"/>
          </a:p>
        </p:txBody>
      </p:sp>
      <p:sp>
        <p:nvSpPr>
          <p:cNvPr id="6" name="Footer Placeholder 5">
            <a:extLst>
              <a:ext uri="{FF2B5EF4-FFF2-40B4-BE49-F238E27FC236}">
                <a16:creationId xmlns:a16="http://schemas.microsoft.com/office/drawing/2014/main" id="{EDDD3440-C7E6-894A-9140-698F0E697C3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D0AA6BA-53C7-1042-801E-8431F9F30D2C}"/>
              </a:ext>
            </a:extLst>
          </p:cNvPr>
          <p:cNvSpPr>
            <a:spLocks noGrp="1"/>
          </p:cNvSpPr>
          <p:nvPr>
            <p:ph type="sldNum" sz="quarter" idx="12"/>
          </p:nvPr>
        </p:nvSpPr>
        <p:spPr/>
        <p:txBody>
          <a:bodyPr/>
          <a:lstStyle/>
          <a:p>
            <a:fld id="{DC8F8E21-3D34-3E40-B098-C7BF710BD94A}" type="slidenum">
              <a:rPr lang="en-US" smtClean="0"/>
              <a:t>‹#›</a:t>
            </a:fld>
            <a:endParaRPr lang="en-US" dirty="0"/>
          </a:p>
        </p:txBody>
      </p:sp>
    </p:spTree>
    <p:extLst>
      <p:ext uri="{BB962C8B-B14F-4D97-AF65-F5344CB8AC3E}">
        <p14:creationId xmlns:p14="http://schemas.microsoft.com/office/powerpoint/2010/main" val="38118685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34E6B-498B-8347-9E12-60BF319F875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8D6FF97-03EC-B84A-882C-CAAB64E448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408DFC-1CE3-4E4B-B0BE-FA4858B18BE1}"/>
              </a:ext>
            </a:extLst>
          </p:cNvPr>
          <p:cNvSpPr>
            <a:spLocks noGrp="1"/>
          </p:cNvSpPr>
          <p:nvPr>
            <p:ph type="dt" sz="half" idx="10"/>
          </p:nvPr>
        </p:nvSpPr>
        <p:spPr/>
        <p:txBody>
          <a:bodyPr/>
          <a:lstStyle/>
          <a:p>
            <a:fld id="{1BA17DFA-870B-F749-B4ED-14DBFB22D862}" type="datetimeFigureOut">
              <a:rPr lang="en-US" smtClean="0"/>
              <a:t>3/3/2023</a:t>
            </a:fld>
            <a:endParaRPr lang="en-US" dirty="0"/>
          </a:p>
        </p:txBody>
      </p:sp>
      <p:sp>
        <p:nvSpPr>
          <p:cNvPr id="5" name="Footer Placeholder 4">
            <a:extLst>
              <a:ext uri="{FF2B5EF4-FFF2-40B4-BE49-F238E27FC236}">
                <a16:creationId xmlns:a16="http://schemas.microsoft.com/office/drawing/2014/main" id="{68C33CBB-7AD9-2546-A036-D549A6B053E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8B65BA4-55F6-AC45-A453-A0AF888A2BA0}"/>
              </a:ext>
            </a:extLst>
          </p:cNvPr>
          <p:cNvSpPr>
            <a:spLocks noGrp="1"/>
          </p:cNvSpPr>
          <p:nvPr>
            <p:ph type="sldNum" sz="quarter" idx="12"/>
          </p:nvPr>
        </p:nvSpPr>
        <p:spPr/>
        <p:txBody>
          <a:bodyPr/>
          <a:lstStyle/>
          <a:p>
            <a:fld id="{DC8F8E21-3D34-3E40-B098-C7BF710BD94A}" type="slidenum">
              <a:rPr lang="en-US" smtClean="0"/>
              <a:t>‹#›</a:t>
            </a:fld>
            <a:endParaRPr lang="en-US" dirty="0"/>
          </a:p>
        </p:txBody>
      </p:sp>
    </p:spTree>
    <p:extLst>
      <p:ext uri="{BB962C8B-B14F-4D97-AF65-F5344CB8AC3E}">
        <p14:creationId xmlns:p14="http://schemas.microsoft.com/office/powerpoint/2010/main" val="10387207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243CF4-1D53-9E46-A32A-EE03AF048818}"/>
              </a:ext>
            </a:extLst>
          </p:cNvPr>
          <p:cNvSpPr>
            <a:spLocks noGrp="1"/>
          </p:cNvSpPr>
          <p:nvPr>
            <p:ph type="title" orient="vert"/>
          </p:nvPr>
        </p:nvSpPr>
        <p:spPr>
          <a:xfrm>
            <a:off x="8704263" y="365125"/>
            <a:ext cx="2620962"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C40C944-D514-B54D-8053-AEE91ED37C2A}"/>
              </a:ext>
            </a:extLst>
          </p:cNvPr>
          <p:cNvSpPr>
            <a:spLocks noGrp="1"/>
          </p:cNvSpPr>
          <p:nvPr>
            <p:ph type="body" orient="vert" idx="1"/>
          </p:nvPr>
        </p:nvSpPr>
        <p:spPr>
          <a:xfrm>
            <a:off x="836613" y="365125"/>
            <a:ext cx="771525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D04A35-AEC6-3A49-942F-2EF90293BF59}"/>
              </a:ext>
            </a:extLst>
          </p:cNvPr>
          <p:cNvSpPr>
            <a:spLocks noGrp="1"/>
          </p:cNvSpPr>
          <p:nvPr>
            <p:ph type="dt" sz="half" idx="10"/>
          </p:nvPr>
        </p:nvSpPr>
        <p:spPr/>
        <p:txBody>
          <a:bodyPr/>
          <a:lstStyle/>
          <a:p>
            <a:fld id="{1BA17DFA-870B-F749-B4ED-14DBFB22D862}" type="datetimeFigureOut">
              <a:rPr lang="en-US" smtClean="0"/>
              <a:t>3/3/2023</a:t>
            </a:fld>
            <a:endParaRPr lang="en-US" dirty="0"/>
          </a:p>
        </p:txBody>
      </p:sp>
      <p:sp>
        <p:nvSpPr>
          <p:cNvPr id="5" name="Footer Placeholder 4">
            <a:extLst>
              <a:ext uri="{FF2B5EF4-FFF2-40B4-BE49-F238E27FC236}">
                <a16:creationId xmlns:a16="http://schemas.microsoft.com/office/drawing/2014/main" id="{964D4D72-5FB5-A14A-887A-3724BAF1F57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629EB25-9B26-4146-BC0A-883286C37201}"/>
              </a:ext>
            </a:extLst>
          </p:cNvPr>
          <p:cNvSpPr>
            <a:spLocks noGrp="1"/>
          </p:cNvSpPr>
          <p:nvPr>
            <p:ph type="sldNum" sz="quarter" idx="12"/>
          </p:nvPr>
        </p:nvSpPr>
        <p:spPr/>
        <p:txBody>
          <a:bodyPr/>
          <a:lstStyle/>
          <a:p>
            <a:fld id="{DC8F8E21-3D34-3E40-B098-C7BF710BD94A}" type="slidenum">
              <a:rPr lang="en-US" smtClean="0"/>
              <a:t>‹#›</a:t>
            </a:fld>
            <a:endParaRPr lang="en-US" dirty="0"/>
          </a:p>
        </p:txBody>
      </p:sp>
    </p:spTree>
    <p:extLst>
      <p:ext uri="{BB962C8B-B14F-4D97-AF65-F5344CB8AC3E}">
        <p14:creationId xmlns:p14="http://schemas.microsoft.com/office/powerpoint/2010/main" val="8623648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68199-09E7-6344-B7D2-3DD7F85D0BA6}"/>
              </a:ext>
            </a:extLst>
          </p:cNvPr>
          <p:cNvSpPr>
            <a:spLocks noGrp="1"/>
          </p:cNvSpPr>
          <p:nvPr>
            <p:ph type="ctrTitle"/>
          </p:nvPr>
        </p:nvSpPr>
        <p:spPr>
          <a:xfrm>
            <a:off x="1520825" y="1122363"/>
            <a:ext cx="9120188"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BB23348-ED3D-8E49-95FF-8123EA8592E7}"/>
              </a:ext>
            </a:extLst>
          </p:cNvPr>
          <p:cNvSpPr>
            <a:spLocks noGrp="1"/>
          </p:cNvSpPr>
          <p:nvPr>
            <p:ph type="subTitle" idx="1"/>
          </p:nvPr>
        </p:nvSpPr>
        <p:spPr>
          <a:xfrm>
            <a:off x="1520825" y="3602038"/>
            <a:ext cx="9120188"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F6A9F13-1E4B-0542-8BAE-54EBE57B3D24}"/>
              </a:ext>
            </a:extLst>
          </p:cNvPr>
          <p:cNvSpPr>
            <a:spLocks noGrp="1"/>
          </p:cNvSpPr>
          <p:nvPr>
            <p:ph type="dt" sz="half" idx="10"/>
          </p:nvPr>
        </p:nvSpPr>
        <p:spPr/>
        <p:txBody>
          <a:bodyPr/>
          <a:lstStyle/>
          <a:p>
            <a:fld id="{111C130F-ABBD-6841-9760-DC5D7D523899}" type="datetimeFigureOut">
              <a:rPr lang="en-US" smtClean="0"/>
              <a:t>3/3/2023</a:t>
            </a:fld>
            <a:endParaRPr lang="en-US" dirty="0"/>
          </a:p>
        </p:txBody>
      </p:sp>
      <p:sp>
        <p:nvSpPr>
          <p:cNvPr id="5" name="Footer Placeholder 4">
            <a:extLst>
              <a:ext uri="{FF2B5EF4-FFF2-40B4-BE49-F238E27FC236}">
                <a16:creationId xmlns:a16="http://schemas.microsoft.com/office/drawing/2014/main" id="{F272106A-7877-E044-828B-69CAF7DF917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B91C753-8A4A-614A-95E0-4142955B1E9E}"/>
              </a:ext>
            </a:extLst>
          </p:cNvPr>
          <p:cNvSpPr>
            <a:spLocks noGrp="1"/>
          </p:cNvSpPr>
          <p:nvPr>
            <p:ph type="sldNum" sz="quarter" idx="12"/>
          </p:nvPr>
        </p:nvSpPr>
        <p:spPr/>
        <p:txBody>
          <a:bodyPr/>
          <a:lstStyle/>
          <a:p>
            <a:fld id="{9DCA7B96-6890-1D43-B094-9614059D1A89}" type="slidenum">
              <a:rPr lang="en-US" smtClean="0"/>
              <a:t>‹#›</a:t>
            </a:fld>
            <a:endParaRPr lang="en-US" dirty="0"/>
          </a:p>
        </p:txBody>
      </p:sp>
    </p:spTree>
    <p:extLst>
      <p:ext uri="{BB962C8B-B14F-4D97-AF65-F5344CB8AC3E}">
        <p14:creationId xmlns:p14="http://schemas.microsoft.com/office/powerpoint/2010/main" val="30232401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DEDCE-C1E1-6349-BFAF-35CF979C2B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E23A76-0F7B-3845-B2D0-047F74AC889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0F6A46-1547-4447-8D0B-1B530EA1D108}"/>
              </a:ext>
            </a:extLst>
          </p:cNvPr>
          <p:cNvSpPr>
            <a:spLocks noGrp="1"/>
          </p:cNvSpPr>
          <p:nvPr>
            <p:ph type="dt" sz="half" idx="10"/>
          </p:nvPr>
        </p:nvSpPr>
        <p:spPr/>
        <p:txBody>
          <a:bodyPr/>
          <a:lstStyle/>
          <a:p>
            <a:fld id="{111C130F-ABBD-6841-9760-DC5D7D523899}" type="datetimeFigureOut">
              <a:rPr lang="en-US" smtClean="0"/>
              <a:t>3/3/2023</a:t>
            </a:fld>
            <a:endParaRPr lang="en-US" dirty="0"/>
          </a:p>
        </p:txBody>
      </p:sp>
      <p:sp>
        <p:nvSpPr>
          <p:cNvPr id="5" name="Footer Placeholder 4">
            <a:extLst>
              <a:ext uri="{FF2B5EF4-FFF2-40B4-BE49-F238E27FC236}">
                <a16:creationId xmlns:a16="http://schemas.microsoft.com/office/drawing/2014/main" id="{1AEE09EA-192D-9A47-82E3-F11F49E1A2F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02B96BF-AFA9-7A41-BDE7-E59C2A2FD356}"/>
              </a:ext>
            </a:extLst>
          </p:cNvPr>
          <p:cNvSpPr>
            <a:spLocks noGrp="1"/>
          </p:cNvSpPr>
          <p:nvPr>
            <p:ph type="sldNum" sz="quarter" idx="12"/>
          </p:nvPr>
        </p:nvSpPr>
        <p:spPr/>
        <p:txBody>
          <a:bodyPr/>
          <a:lstStyle/>
          <a:p>
            <a:fld id="{9DCA7B96-6890-1D43-B094-9614059D1A89}" type="slidenum">
              <a:rPr lang="en-US" smtClean="0"/>
              <a:t>‹#›</a:t>
            </a:fld>
            <a:endParaRPr lang="en-US" dirty="0"/>
          </a:p>
        </p:txBody>
      </p:sp>
    </p:spTree>
    <p:extLst>
      <p:ext uri="{BB962C8B-B14F-4D97-AF65-F5344CB8AC3E}">
        <p14:creationId xmlns:p14="http://schemas.microsoft.com/office/powerpoint/2010/main" val="30338502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7787C-CBA6-734B-8526-DCE8F8A2779C}"/>
              </a:ext>
            </a:extLst>
          </p:cNvPr>
          <p:cNvSpPr>
            <a:spLocks noGrp="1"/>
          </p:cNvSpPr>
          <p:nvPr>
            <p:ph type="title"/>
          </p:nvPr>
        </p:nvSpPr>
        <p:spPr>
          <a:xfrm>
            <a:off x="830263" y="1709738"/>
            <a:ext cx="10488612"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357A26-0B3B-8345-A133-8EB4B6A98BFF}"/>
              </a:ext>
            </a:extLst>
          </p:cNvPr>
          <p:cNvSpPr>
            <a:spLocks noGrp="1"/>
          </p:cNvSpPr>
          <p:nvPr>
            <p:ph type="body" idx="1"/>
          </p:nvPr>
        </p:nvSpPr>
        <p:spPr>
          <a:xfrm>
            <a:off x="830263" y="4589463"/>
            <a:ext cx="10488612"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4EC262-E673-1848-BE3B-97A60F3B84B1}"/>
              </a:ext>
            </a:extLst>
          </p:cNvPr>
          <p:cNvSpPr>
            <a:spLocks noGrp="1"/>
          </p:cNvSpPr>
          <p:nvPr>
            <p:ph type="dt" sz="half" idx="10"/>
          </p:nvPr>
        </p:nvSpPr>
        <p:spPr/>
        <p:txBody>
          <a:bodyPr/>
          <a:lstStyle/>
          <a:p>
            <a:fld id="{111C130F-ABBD-6841-9760-DC5D7D523899}" type="datetimeFigureOut">
              <a:rPr lang="en-US" smtClean="0"/>
              <a:t>3/3/2023</a:t>
            </a:fld>
            <a:endParaRPr lang="en-US" dirty="0"/>
          </a:p>
        </p:txBody>
      </p:sp>
      <p:sp>
        <p:nvSpPr>
          <p:cNvPr id="5" name="Footer Placeholder 4">
            <a:extLst>
              <a:ext uri="{FF2B5EF4-FFF2-40B4-BE49-F238E27FC236}">
                <a16:creationId xmlns:a16="http://schemas.microsoft.com/office/drawing/2014/main" id="{C3575DB4-9D4E-1C48-81E9-3AA5CA3AF3E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BC2162E-0D6E-874C-89A9-930A58EB7AD9}"/>
              </a:ext>
            </a:extLst>
          </p:cNvPr>
          <p:cNvSpPr>
            <a:spLocks noGrp="1"/>
          </p:cNvSpPr>
          <p:nvPr>
            <p:ph type="sldNum" sz="quarter" idx="12"/>
          </p:nvPr>
        </p:nvSpPr>
        <p:spPr/>
        <p:txBody>
          <a:bodyPr/>
          <a:lstStyle/>
          <a:p>
            <a:fld id="{9DCA7B96-6890-1D43-B094-9614059D1A89}" type="slidenum">
              <a:rPr lang="en-US" smtClean="0"/>
              <a:t>‹#›</a:t>
            </a:fld>
            <a:endParaRPr lang="en-US" dirty="0"/>
          </a:p>
        </p:txBody>
      </p:sp>
    </p:spTree>
    <p:extLst>
      <p:ext uri="{BB962C8B-B14F-4D97-AF65-F5344CB8AC3E}">
        <p14:creationId xmlns:p14="http://schemas.microsoft.com/office/powerpoint/2010/main" val="4372340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D1A47-F202-4440-A904-11960D437A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E69C1E-6EBB-184F-91A6-F06FFDE19966}"/>
              </a:ext>
            </a:extLst>
          </p:cNvPr>
          <p:cNvSpPr>
            <a:spLocks noGrp="1"/>
          </p:cNvSpPr>
          <p:nvPr>
            <p:ph sz="half" idx="1"/>
          </p:nvPr>
        </p:nvSpPr>
        <p:spPr>
          <a:xfrm>
            <a:off x="836613" y="1825625"/>
            <a:ext cx="516731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BD93C1-E8E5-0B46-860B-0C6B184C47A0}"/>
              </a:ext>
            </a:extLst>
          </p:cNvPr>
          <p:cNvSpPr>
            <a:spLocks noGrp="1"/>
          </p:cNvSpPr>
          <p:nvPr>
            <p:ph sz="half" idx="2"/>
          </p:nvPr>
        </p:nvSpPr>
        <p:spPr>
          <a:xfrm>
            <a:off x="6156325" y="1825625"/>
            <a:ext cx="51689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01FBE33-6741-9D4B-B54E-CF604581B518}"/>
              </a:ext>
            </a:extLst>
          </p:cNvPr>
          <p:cNvSpPr>
            <a:spLocks noGrp="1"/>
          </p:cNvSpPr>
          <p:nvPr>
            <p:ph type="dt" sz="half" idx="10"/>
          </p:nvPr>
        </p:nvSpPr>
        <p:spPr/>
        <p:txBody>
          <a:bodyPr/>
          <a:lstStyle/>
          <a:p>
            <a:fld id="{111C130F-ABBD-6841-9760-DC5D7D523899}" type="datetimeFigureOut">
              <a:rPr lang="en-US" smtClean="0"/>
              <a:t>3/3/2023</a:t>
            </a:fld>
            <a:endParaRPr lang="en-US" dirty="0"/>
          </a:p>
        </p:txBody>
      </p:sp>
      <p:sp>
        <p:nvSpPr>
          <p:cNvPr id="6" name="Footer Placeholder 5">
            <a:extLst>
              <a:ext uri="{FF2B5EF4-FFF2-40B4-BE49-F238E27FC236}">
                <a16:creationId xmlns:a16="http://schemas.microsoft.com/office/drawing/2014/main" id="{8B077BED-A251-DD4B-B1CB-B8459A73160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E6F2CE2-4397-4846-AB30-CD0F295C85E2}"/>
              </a:ext>
            </a:extLst>
          </p:cNvPr>
          <p:cNvSpPr>
            <a:spLocks noGrp="1"/>
          </p:cNvSpPr>
          <p:nvPr>
            <p:ph type="sldNum" sz="quarter" idx="12"/>
          </p:nvPr>
        </p:nvSpPr>
        <p:spPr/>
        <p:txBody>
          <a:bodyPr/>
          <a:lstStyle/>
          <a:p>
            <a:fld id="{9DCA7B96-6890-1D43-B094-9614059D1A89}" type="slidenum">
              <a:rPr lang="en-US" smtClean="0"/>
              <a:t>‹#›</a:t>
            </a:fld>
            <a:endParaRPr lang="en-US" dirty="0"/>
          </a:p>
        </p:txBody>
      </p:sp>
    </p:spTree>
    <p:extLst>
      <p:ext uri="{BB962C8B-B14F-4D97-AF65-F5344CB8AC3E}">
        <p14:creationId xmlns:p14="http://schemas.microsoft.com/office/powerpoint/2010/main" val="29570240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4CC1D-670B-D349-AE01-0FDCE90ED463}"/>
              </a:ext>
            </a:extLst>
          </p:cNvPr>
          <p:cNvSpPr>
            <a:spLocks noGrp="1"/>
          </p:cNvSpPr>
          <p:nvPr>
            <p:ph type="title"/>
          </p:nvPr>
        </p:nvSpPr>
        <p:spPr>
          <a:xfrm>
            <a:off x="838200" y="365125"/>
            <a:ext cx="10488613"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C686B92-2709-6141-A5BF-3A01DA0742EC}"/>
              </a:ext>
            </a:extLst>
          </p:cNvPr>
          <p:cNvSpPr>
            <a:spLocks noGrp="1"/>
          </p:cNvSpPr>
          <p:nvPr>
            <p:ph type="body" idx="1"/>
          </p:nvPr>
        </p:nvSpPr>
        <p:spPr>
          <a:xfrm>
            <a:off x="838200" y="1681163"/>
            <a:ext cx="51450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6180EB7-838D-A543-A984-A481DD5C5A3F}"/>
              </a:ext>
            </a:extLst>
          </p:cNvPr>
          <p:cNvSpPr>
            <a:spLocks noGrp="1"/>
          </p:cNvSpPr>
          <p:nvPr>
            <p:ph sz="half" idx="2"/>
          </p:nvPr>
        </p:nvSpPr>
        <p:spPr>
          <a:xfrm>
            <a:off x="838200" y="2505075"/>
            <a:ext cx="51450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292084A-1556-8C4A-9A95-3FBDD626E40A}"/>
              </a:ext>
            </a:extLst>
          </p:cNvPr>
          <p:cNvSpPr>
            <a:spLocks noGrp="1"/>
          </p:cNvSpPr>
          <p:nvPr>
            <p:ph type="body" sz="quarter" idx="3"/>
          </p:nvPr>
        </p:nvSpPr>
        <p:spPr>
          <a:xfrm>
            <a:off x="6156325" y="1681163"/>
            <a:ext cx="51704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C267B17-A268-8643-A1A7-1688EBCCB361}"/>
              </a:ext>
            </a:extLst>
          </p:cNvPr>
          <p:cNvSpPr>
            <a:spLocks noGrp="1"/>
          </p:cNvSpPr>
          <p:nvPr>
            <p:ph sz="quarter" idx="4"/>
          </p:nvPr>
        </p:nvSpPr>
        <p:spPr>
          <a:xfrm>
            <a:off x="6156325" y="2505075"/>
            <a:ext cx="51704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268E74-ED7C-C846-B6D7-90DCA971DF4A}"/>
              </a:ext>
            </a:extLst>
          </p:cNvPr>
          <p:cNvSpPr>
            <a:spLocks noGrp="1"/>
          </p:cNvSpPr>
          <p:nvPr>
            <p:ph type="dt" sz="half" idx="10"/>
          </p:nvPr>
        </p:nvSpPr>
        <p:spPr/>
        <p:txBody>
          <a:bodyPr/>
          <a:lstStyle/>
          <a:p>
            <a:fld id="{111C130F-ABBD-6841-9760-DC5D7D523899}" type="datetimeFigureOut">
              <a:rPr lang="en-US" smtClean="0"/>
              <a:t>3/3/2023</a:t>
            </a:fld>
            <a:endParaRPr lang="en-US" dirty="0"/>
          </a:p>
        </p:txBody>
      </p:sp>
      <p:sp>
        <p:nvSpPr>
          <p:cNvPr id="8" name="Footer Placeholder 7">
            <a:extLst>
              <a:ext uri="{FF2B5EF4-FFF2-40B4-BE49-F238E27FC236}">
                <a16:creationId xmlns:a16="http://schemas.microsoft.com/office/drawing/2014/main" id="{7EB31012-6FCB-F349-B3BA-0BDCA5821DE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0044BB3-67A1-E342-9204-5545789E9656}"/>
              </a:ext>
            </a:extLst>
          </p:cNvPr>
          <p:cNvSpPr>
            <a:spLocks noGrp="1"/>
          </p:cNvSpPr>
          <p:nvPr>
            <p:ph type="sldNum" sz="quarter" idx="12"/>
          </p:nvPr>
        </p:nvSpPr>
        <p:spPr/>
        <p:txBody>
          <a:bodyPr/>
          <a:lstStyle/>
          <a:p>
            <a:fld id="{9DCA7B96-6890-1D43-B094-9614059D1A89}" type="slidenum">
              <a:rPr lang="en-US" smtClean="0"/>
              <a:t>‹#›</a:t>
            </a:fld>
            <a:endParaRPr lang="en-US" dirty="0"/>
          </a:p>
        </p:txBody>
      </p:sp>
    </p:spTree>
    <p:extLst>
      <p:ext uri="{BB962C8B-B14F-4D97-AF65-F5344CB8AC3E}">
        <p14:creationId xmlns:p14="http://schemas.microsoft.com/office/powerpoint/2010/main" val="34730713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85FDE-5B66-0C4F-8E69-5508B08FDE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2CBE227-BFEC-3744-B30B-1F10F234FB14}"/>
              </a:ext>
            </a:extLst>
          </p:cNvPr>
          <p:cNvSpPr>
            <a:spLocks noGrp="1"/>
          </p:cNvSpPr>
          <p:nvPr>
            <p:ph type="dt" sz="half" idx="10"/>
          </p:nvPr>
        </p:nvSpPr>
        <p:spPr/>
        <p:txBody>
          <a:bodyPr/>
          <a:lstStyle/>
          <a:p>
            <a:fld id="{111C130F-ABBD-6841-9760-DC5D7D523899}" type="datetimeFigureOut">
              <a:rPr lang="en-US" smtClean="0"/>
              <a:t>3/3/2023</a:t>
            </a:fld>
            <a:endParaRPr lang="en-US" dirty="0"/>
          </a:p>
        </p:txBody>
      </p:sp>
      <p:sp>
        <p:nvSpPr>
          <p:cNvPr id="4" name="Footer Placeholder 3">
            <a:extLst>
              <a:ext uri="{FF2B5EF4-FFF2-40B4-BE49-F238E27FC236}">
                <a16:creationId xmlns:a16="http://schemas.microsoft.com/office/drawing/2014/main" id="{C8CF2278-A6E4-FB44-B33F-1741FBAD20F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7D2F722-050E-F14E-9F09-9E2DF4C91FEF}"/>
              </a:ext>
            </a:extLst>
          </p:cNvPr>
          <p:cNvSpPr>
            <a:spLocks noGrp="1"/>
          </p:cNvSpPr>
          <p:nvPr>
            <p:ph type="sldNum" sz="quarter" idx="12"/>
          </p:nvPr>
        </p:nvSpPr>
        <p:spPr/>
        <p:txBody>
          <a:bodyPr/>
          <a:lstStyle/>
          <a:p>
            <a:fld id="{9DCA7B96-6890-1D43-B094-9614059D1A89}" type="slidenum">
              <a:rPr lang="en-US" smtClean="0"/>
              <a:t>‹#›</a:t>
            </a:fld>
            <a:endParaRPr lang="en-US" dirty="0"/>
          </a:p>
        </p:txBody>
      </p:sp>
    </p:spTree>
    <p:extLst>
      <p:ext uri="{BB962C8B-B14F-4D97-AF65-F5344CB8AC3E}">
        <p14:creationId xmlns:p14="http://schemas.microsoft.com/office/powerpoint/2010/main" val="40485275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1F796C-C38E-B441-8B9D-BFB461939086}"/>
              </a:ext>
            </a:extLst>
          </p:cNvPr>
          <p:cNvSpPr>
            <a:spLocks noGrp="1"/>
          </p:cNvSpPr>
          <p:nvPr>
            <p:ph type="dt" sz="half" idx="10"/>
          </p:nvPr>
        </p:nvSpPr>
        <p:spPr/>
        <p:txBody>
          <a:bodyPr/>
          <a:lstStyle/>
          <a:p>
            <a:fld id="{111C130F-ABBD-6841-9760-DC5D7D523899}" type="datetimeFigureOut">
              <a:rPr lang="en-US" smtClean="0"/>
              <a:t>3/3/2023</a:t>
            </a:fld>
            <a:endParaRPr lang="en-US" dirty="0"/>
          </a:p>
        </p:txBody>
      </p:sp>
      <p:sp>
        <p:nvSpPr>
          <p:cNvPr id="3" name="Footer Placeholder 2">
            <a:extLst>
              <a:ext uri="{FF2B5EF4-FFF2-40B4-BE49-F238E27FC236}">
                <a16:creationId xmlns:a16="http://schemas.microsoft.com/office/drawing/2014/main" id="{7E257BDD-BDD8-3C4D-A0F0-6E80A33C934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5C22736-D269-484B-B4A2-390922AD056B}"/>
              </a:ext>
            </a:extLst>
          </p:cNvPr>
          <p:cNvSpPr>
            <a:spLocks noGrp="1"/>
          </p:cNvSpPr>
          <p:nvPr>
            <p:ph type="sldNum" sz="quarter" idx="12"/>
          </p:nvPr>
        </p:nvSpPr>
        <p:spPr/>
        <p:txBody>
          <a:bodyPr/>
          <a:lstStyle/>
          <a:p>
            <a:fld id="{9DCA7B96-6890-1D43-B094-9614059D1A89}" type="slidenum">
              <a:rPr lang="en-US" smtClean="0"/>
              <a:t>‹#›</a:t>
            </a:fld>
            <a:endParaRPr lang="en-US" dirty="0"/>
          </a:p>
        </p:txBody>
      </p:sp>
    </p:spTree>
    <p:extLst>
      <p:ext uri="{BB962C8B-B14F-4D97-AF65-F5344CB8AC3E}">
        <p14:creationId xmlns:p14="http://schemas.microsoft.com/office/powerpoint/2010/main" val="2241563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EA3B4-217B-244B-A942-34A60DFA6E91}"/>
              </a:ext>
            </a:extLst>
          </p:cNvPr>
          <p:cNvSpPr>
            <a:spLocks noGrp="1"/>
          </p:cNvSpPr>
          <p:nvPr>
            <p:ph type="title"/>
          </p:nvPr>
        </p:nvSpPr>
        <p:spPr>
          <a:xfrm>
            <a:off x="830263" y="1709738"/>
            <a:ext cx="10488612"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0AF69A5-0101-014F-A825-EFC948749BFB}"/>
              </a:ext>
            </a:extLst>
          </p:cNvPr>
          <p:cNvSpPr>
            <a:spLocks noGrp="1"/>
          </p:cNvSpPr>
          <p:nvPr>
            <p:ph type="body" idx="1"/>
          </p:nvPr>
        </p:nvSpPr>
        <p:spPr>
          <a:xfrm>
            <a:off x="830263" y="4589463"/>
            <a:ext cx="10488612"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4D8DE4-8FEA-3A48-9380-87EC6F47C7B9}"/>
              </a:ext>
            </a:extLst>
          </p:cNvPr>
          <p:cNvSpPr>
            <a:spLocks noGrp="1"/>
          </p:cNvSpPr>
          <p:nvPr>
            <p:ph type="dt" sz="half" idx="10"/>
          </p:nvPr>
        </p:nvSpPr>
        <p:spPr/>
        <p:txBody>
          <a:bodyPr/>
          <a:lstStyle/>
          <a:p>
            <a:fld id="{EDEE644A-926E-6646-B0E2-14CBD7E44E58}" type="datetimeFigureOut">
              <a:rPr lang="en-US" smtClean="0"/>
              <a:t>3/3/2023</a:t>
            </a:fld>
            <a:endParaRPr lang="en-US" dirty="0"/>
          </a:p>
        </p:txBody>
      </p:sp>
      <p:sp>
        <p:nvSpPr>
          <p:cNvPr id="5" name="Footer Placeholder 4">
            <a:extLst>
              <a:ext uri="{FF2B5EF4-FFF2-40B4-BE49-F238E27FC236}">
                <a16:creationId xmlns:a16="http://schemas.microsoft.com/office/drawing/2014/main" id="{E6ABC6BC-16C5-D349-BAF3-BB4A912EA30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6F2E318-DB2D-0A45-94CD-16A0CBC194F0}"/>
              </a:ext>
            </a:extLst>
          </p:cNvPr>
          <p:cNvSpPr>
            <a:spLocks noGrp="1"/>
          </p:cNvSpPr>
          <p:nvPr>
            <p:ph type="sldNum" sz="quarter" idx="12"/>
          </p:nvPr>
        </p:nvSpPr>
        <p:spPr/>
        <p:txBody>
          <a:bodyPr/>
          <a:lstStyle/>
          <a:p>
            <a:fld id="{AE0E1A1E-BBC3-E246-9A6B-5C1822F1F18E}" type="slidenum">
              <a:rPr lang="en-US" smtClean="0"/>
              <a:t>‹#›</a:t>
            </a:fld>
            <a:endParaRPr lang="en-US" dirty="0"/>
          </a:p>
        </p:txBody>
      </p:sp>
    </p:spTree>
    <p:extLst>
      <p:ext uri="{BB962C8B-B14F-4D97-AF65-F5344CB8AC3E}">
        <p14:creationId xmlns:p14="http://schemas.microsoft.com/office/powerpoint/2010/main" val="9357677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266CD-B999-8147-86C8-8F6070D9843E}"/>
              </a:ext>
            </a:extLst>
          </p:cNvPr>
          <p:cNvSpPr>
            <a:spLocks noGrp="1"/>
          </p:cNvSpPr>
          <p:nvPr>
            <p:ph type="title"/>
          </p:nvPr>
        </p:nvSpPr>
        <p:spPr>
          <a:xfrm>
            <a:off x="838200" y="457200"/>
            <a:ext cx="3922713"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5262B3-69CC-B14D-A0BF-BE96FE2823C1}"/>
              </a:ext>
            </a:extLst>
          </p:cNvPr>
          <p:cNvSpPr>
            <a:spLocks noGrp="1"/>
          </p:cNvSpPr>
          <p:nvPr>
            <p:ph idx="1"/>
          </p:nvPr>
        </p:nvSpPr>
        <p:spPr>
          <a:xfrm>
            <a:off x="5170488" y="987425"/>
            <a:ext cx="6156325"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80982DE-9168-8342-BC84-19B5226DFF18}"/>
              </a:ext>
            </a:extLst>
          </p:cNvPr>
          <p:cNvSpPr>
            <a:spLocks noGrp="1"/>
          </p:cNvSpPr>
          <p:nvPr>
            <p:ph type="body" sz="half" idx="2"/>
          </p:nvPr>
        </p:nvSpPr>
        <p:spPr>
          <a:xfrm>
            <a:off x="838200" y="2057400"/>
            <a:ext cx="392271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BF6160-5EAC-6146-A94F-BDFA6E449984}"/>
              </a:ext>
            </a:extLst>
          </p:cNvPr>
          <p:cNvSpPr>
            <a:spLocks noGrp="1"/>
          </p:cNvSpPr>
          <p:nvPr>
            <p:ph type="dt" sz="half" idx="10"/>
          </p:nvPr>
        </p:nvSpPr>
        <p:spPr/>
        <p:txBody>
          <a:bodyPr/>
          <a:lstStyle/>
          <a:p>
            <a:fld id="{111C130F-ABBD-6841-9760-DC5D7D523899}" type="datetimeFigureOut">
              <a:rPr lang="en-US" smtClean="0"/>
              <a:t>3/3/2023</a:t>
            </a:fld>
            <a:endParaRPr lang="en-US" dirty="0"/>
          </a:p>
        </p:txBody>
      </p:sp>
      <p:sp>
        <p:nvSpPr>
          <p:cNvPr id="6" name="Footer Placeholder 5">
            <a:extLst>
              <a:ext uri="{FF2B5EF4-FFF2-40B4-BE49-F238E27FC236}">
                <a16:creationId xmlns:a16="http://schemas.microsoft.com/office/drawing/2014/main" id="{7D189AF3-1D47-FF49-95AC-1A51DDBBC4E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438D0DD-7FD7-8E45-B37D-C15AF9B7CC56}"/>
              </a:ext>
            </a:extLst>
          </p:cNvPr>
          <p:cNvSpPr>
            <a:spLocks noGrp="1"/>
          </p:cNvSpPr>
          <p:nvPr>
            <p:ph type="sldNum" sz="quarter" idx="12"/>
          </p:nvPr>
        </p:nvSpPr>
        <p:spPr/>
        <p:txBody>
          <a:bodyPr/>
          <a:lstStyle/>
          <a:p>
            <a:fld id="{9DCA7B96-6890-1D43-B094-9614059D1A89}" type="slidenum">
              <a:rPr lang="en-US" smtClean="0"/>
              <a:t>‹#›</a:t>
            </a:fld>
            <a:endParaRPr lang="en-US" dirty="0"/>
          </a:p>
        </p:txBody>
      </p:sp>
    </p:spTree>
    <p:extLst>
      <p:ext uri="{BB962C8B-B14F-4D97-AF65-F5344CB8AC3E}">
        <p14:creationId xmlns:p14="http://schemas.microsoft.com/office/powerpoint/2010/main" val="39103984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F9E10-C085-5F4B-9FC9-39F2AE5BB25D}"/>
              </a:ext>
            </a:extLst>
          </p:cNvPr>
          <p:cNvSpPr>
            <a:spLocks noGrp="1"/>
          </p:cNvSpPr>
          <p:nvPr>
            <p:ph type="title"/>
          </p:nvPr>
        </p:nvSpPr>
        <p:spPr>
          <a:xfrm>
            <a:off x="838200" y="457200"/>
            <a:ext cx="3922713"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00C77B-4291-5A48-B8F7-1A85DDEC6C86}"/>
              </a:ext>
            </a:extLst>
          </p:cNvPr>
          <p:cNvSpPr>
            <a:spLocks noGrp="1"/>
          </p:cNvSpPr>
          <p:nvPr>
            <p:ph type="pic" idx="1"/>
          </p:nvPr>
        </p:nvSpPr>
        <p:spPr>
          <a:xfrm>
            <a:off x="5170488" y="987425"/>
            <a:ext cx="6156325"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AA450DB-A7B0-124B-8D9E-013E6E065815}"/>
              </a:ext>
            </a:extLst>
          </p:cNvPr>
          <p:cNvSpPr>
            <a:spLocks noGrp="1"/>
          </p:cNvSpPr>
          <p:nvPr>
            <p:ph type="body" sz="half" idx="2"/>
          </p:nvPr>
        </p:nvSpPr>
        <p:spPr>
          <a:xfrm>
            <a:off x="838200" y="2057400"/>
            <a:ext cx="392271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77CFB6-0C3C-4045-B1B1-B093EFB557CA}"/>
              </a:ext>
            </a:extLst>
          </p:cNvPr>
          <p:cNvSpPr>
            <a:spLocks noGrp="1"/>
          </p:cNvSpPr>
          <p:nvPr>
            <p:ph type="dt" sz="half" idx="10"/>
          </p:nvPr>
        </p:nvSpPr>
        <p:spPr/>
        <p:txBody>
          <a:bodyPr/>
          <a:lstStyle/>
          <a:p>
            <a:fld id="{111C130F-ABBD-6841-9760-DC5D7D523899}" type="datetimeFigureOut">
              <a:rPr lang="en-US" smtClean="0"/>
              <a:t>3/3/2023</a:t>
            </a:fld>
            <a:endParaRPr lang="en-US" dirty="0"/>
          </a:p>
        </p:txBody>
      </p:sp>
      <p:sp>
        <p:nvSpPr>
          <p:cNvPr id="6" name="Footer Placeholder 5">
            <a:extLst>
              <a:ext uri="{FF2B5EF4-FFF2-40B4-BE49-F238E27FC236}">
                <a16:creationId xmlns:a16="http://schemas.microsoft.com/office/drawing/2014/main" id="{B46D4481-CA96-4B42-93AA-0C49FC66EB5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B771D83-DF5E-6040-8746-ACFAEA0D3712}"/>
              </a:ext>
            </a:extLst>
          </p:cNvPr>
          <p:cNvSpPr>
            <a:spLocks noGrp="1"/>
          </p:cNvSpPr>
          <p:nvPr>
            <p:ph type="sldNum" sz="quarter" idx="12"/>
          </p:nvPr>
        </p:nvSpPr>
        <p:spPr/>
        <p:txBody>
          <a:bodyPr/>
          <a:lstStyle/>
          <a:p>
            <a:fld id="{9DCA7B96-6890-1D43-B094-9614059D1A89}" type="slidenum">
              <a:rPr lang="en-US" smtClean="0"/>
              <a:t>‹#›</a:t>
            </a:fld>
            <a:endParaRPr lang="en-US" dirty="0"/>
          </a:p>
        </p:txBody>
      </p:sp>
    </p:spTree>
    <p:extLst>
      <p:ext uri="{BB962C8B-B14F-4D97-AF65-F5344CB8AC3E}">
        <p14:creationId xmlns:p14="http://schemas.microsoft.com/office/powerpoint/2010/main" val="27731970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DBBFC-D508-564A-BE8C-5DE9266AE9F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325A07-4AA3-FC44-86A1-704D1AF153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A81601-5640-B24C-8927-F7D25B582E70}"/>
              </a:ext>
            </a:extLst>
          </p:cNvPr>
          <p:cNvSpPr>
            <a:spLocks noGrp="1"/>
          </p:cNvSpPr>
          <p:nvPr>
            <p:ph type="dt" sz="half" idx="10"/>
          </p:nvPr>
        </p:nvSpPr>
        <p:spPr/>
        <p:txBody>
          <a:bodyPr/>
          <a:lstStyle/>
          <a:p>
            <a:fld id="{111C130F-ABBD-6841-9760-DC5D7D523899}" type="datetimeFigureOut">
              <a:rPr lang="en-US" smtClean="0"/>
              <a:t>3/3/2023</a:t>
            </a:fld>
            <a:endParaRPr lang="en-US" dirty="0"/>
          </a:p>
        </p:txBody>
      </p:sp>
      <p:sp>
        <p:nvSpPr>
          <p:cNvPr id="5" name="Footer Placeholder 4">
            <a:extLst>
              <a:ext uri="{FF2B5EF4-FFF2-40B4-BE49-F238E27FC236}">
                <a16:creationId xmlns:a16="http://schemas.microsoft.com/office/drawing/2014/main" id="{4C461899-2076-3C42-8C59-FD2A5F9B7D5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0A4EBDB-CA6A-ED44-BF11-D30F65CD85D1}"/>
              </a:ext>
            </a:extLst>
          </p:cNvPr>
          <p:cNvSpPr>
            <a:spLocks noGrp="1"/>
          </p:cNvSpPr>
          <p:nvPr>
            <p:ph type="sldNum" sz="quarter" idx="12"/>
          </p:nvPr>
        </p:nvSpPr>
        <p:spPr/>
        <p:txBody>
          <a:bodyPr/>
          <a:lstStyle/>
          <a:p>
            <a:fld id="{9DCA7B96-6890-1D43-B094-9614059D1A89}" type="slidenum">
              <a:rPr lang="en-US" smtClean="0"/>
              <a:t>‹#›</a:t>
            </a:fld>
            <a:endParaRPr lang="en-US" dirty="0"/>
          </a:p>
        </p:txBody>
      </p:sp>
    </p:spTree>
    <p:extLst>
      <p:ext uri="{BB962C8B-B14F-4D97-AF65-F5344CB8AC3E}">
        <p14:creationId xmlns:p14="http://schemas.microsoft.com/office/powerpoint/2010/main" val="14502035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68E5E3-DC0C-B54F-82B5-5215A55EF259}"/>
              </a:ext>
            </a:extLst>
          </p:cNvPr>
          <p:cNvSpPr>
            <a:spLocks noGrp="1"/>
          </p:cNvSpPr>
          <p:nvPr>
            <p:ph type="title" orient="vert"/>
          </p:nvPr>
        </p:nvSpPr>
        <p:spPr>
          <a:xfrm>
            <a:off x="8704263" y="365125"/>
            <a:ext cx="2620962"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641878-D1CD-0A4A-9525-8661732A0878}"/>
              </a:ext>
            </a:extLst>
          </p:cNvPr>
          <p:cNvSpPr>
            <a:spLocks noGrp="1"/>
          </p:cNvSpPr>
          <p:nvPr>
            <p:ph type="body" orient="vert" idx="1"/>
          </p:nvPr>
        </p:nvSpPr>
        <p:spPr>
          <a:xfrm>
            <a:off x="836613" y="365125"/>
            <a:ext cx="771525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1A4E08-7B95-4540-9359-7467D779C3B8}"/>
              </a:ext>
            </a:extLst>
          </p:cNvPr>
          <p:cNvSpPr>
            <a:spLocks noGrp="1"/>
          </p:cNvSpPr>
          <p:nvPr>
            <p:ph type="dt" sz="half" idx="10"/>
          </p:nvPr>
        </p:nvSpPr>
        <p:spPr/>
        <p:txBody>
          <a:bodyPr/>
          <a:lstStyle/>
          <a:p>
            <a:fld id="{111C130F-ABBD-6841-9760-DC5D7D523899}" type="datetimeFigureOut">
              <a:rPr lang="en-US" smtClean="0"/>
              <a:t>3/3/2023</a:t>
            </a:fld>
            <a:endParaRPr lang="en-US" dirty="0"/>
          </a:p>
        </p:txBody>
      </p:sp>
      <p:sp>
        <p:nvSpPr>
          <p:cNvPr id="5" name="Footer Placeholder 4">
            <a:extLst>
              <a:ext uri="{FF2B5EF4-FFF2-40B4-BE49-F238E27FC236}">
                <a16:creationId xmlns:a16="http://schemas.microsoft.com/office/drawing/2014/main" id="{EC646F47-49C2-4648-99D3-F1299064ACA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BC2D9EA-8338-EC45-B92A-16A185EBA578}"/>
              </a:ext>
            </a:extLst>
          </p:cNvPr>
          <p:cNvSpPr>
            <a:spLocks noGrp="1"/>
          </p:cNvSpPr>
          <p:nvPr>
            <p:ph type="sldNum" sz="quarter" idx="12"/>
          </p:nvPr>
        </p:nvSpPr>
        <p:spPr/>
        <p:txBody>
          <a:bodyPr/>
          <a:lstStyle/>
          <a:p>
            <a:fld id="{9DCA7B96-6890-1D43-B094-9614059D1A89}" type="slidenum">
              <a:rPr lang="en-US" smtClean="0"/>
              <a:t>‹#›</a:t>
            </a:fld>
            <a:endParaRPr lang="en-US" dirty="0"/>
          </a:p>
        </p:txBody>
      </p:sp>
    </p:spTree>
    <p:extLst>
      <p:ext uri="{BB962C8B-B14F-4D97-AF65-F5344CB8AC3E}">
        <p14:creationId xmlns:p14="http://schemas.microsoft.com/office/powerpoint/2010/main" val="31940812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0231" y="1122363"/>
            <a:ext cx="9121379" cy="2387600"/>
          </a:xfrm>
        </p:spPr>
        <p:txBody>
          <a:bodyPr anchor="b"/>
          <a:lstStyle>
            <a:lvl1pPr algn="ctr">
              <a:defRPr sz="5970"/>
            </a:lvl1pPr>
          </a:lstStyle>
          <a:p>
            <a:r>
              <a:rPr lang="en-US"/>
              <a:t>Click to edit Master title style</a:t>
            </a:r>
          </a:p>
        </p:txBody>
      </p:sp>
      <p:sp>
        <p:nvSpPr>
          <p:cNvPr id="3" name="Subtitle 2"/>
          <p:cNvSpPr>
            <a:spLocks noGrp="1"/>
          </p:cNvSpPr>
          <p:nvPr>
            <p:ph type="subTitle" idx="1"/>
          </p:nvPr>
        </p:nvSpPr>
        <p:spPr>
          <a:xfrm>
            <a:off x="1520231" y="3602038"/>
            <a:ext cx="9121379" cy="1655762"/>
          </a:xfrm>
        </p:spPr>
        <p:txBody>
          <a:bodyPr/>
          <a:lstStyle>
            <a:lvl1pPr marL="0" indent="0" algn="ctr">
              <a:buNone/>
              <a:defRPr sz="2388"/>
            </a:lvl1pPr>
            <a:lvl2pPr marL="454917" indent="0" algn="ctr">
              <a:buNone/>
              <a:defRPr sz="1990"/>
            </a:lvl2pPr>
            <a:lvl3pPr marL="909834" indent="0" algn="ctr">
              <a:buNone/>
              <a:defRPr sz="1791"/>
            </a:lvl3pPr>
            <a:lvl4pPr marL="1364751" indent="0" algn="ctr">
              <a:buNone/>
              <a:defRPr sz="1592"/>
            </a:lvl4pPr>
            <a:lvl5pPr marL="1819667" indent="0" algn="ctr">
              <a:buNone/>
              <a:defRPr sz="1592"/>
            </a:lvl5pPr>
            <a:lvl6pPr marL="2274584" indent="0" algn="ctr">
              <a:buNone/>
              <a:defRPr sz="1592"/>
            </a:lvl6pPr>
            <a:lvl7pPr marL="2729501" indent="0" algn="ctr">
              <a:buNone/>
              <a:defRPr sz="1592"/>
            </a:lvl7pPr>
            <a:lvl8pPr marL="3184418" indent="0" algn="ctr">
              <a:buNone/>
              <a:defRPr sz="1592"/>
            </a:lvl8pPr>
            <a:lvl9pPr marL="3639335" indent="0" algn="ctr">
              <a:buNone/>
              <a:defRPr sz="1592"/>
            </a:lvl9pPr>
          </a:lstStyle>
          <a:p>
            <a:r>
              <a:rPr lang="en-US"/>
              <a:t>Click to edit Master subtitle style</a:t>
            </a:r>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tint val="75000"/>
                  </a:prstClr>
                </a:solidFill>
              </a:rPr>
              <a:pPr/>
              <a:t>3/3/2023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12255480"/>
      </p:ext>
    </p:extLst>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6127" y="365128"/>
            <a:ext cx="10489585" cy="643543"/>
          </a:xfrm>
        </p:spPr>
        <p:txBody>
          <a:bodyPr>
            <a:normAutofit/>
          </a:bodyPr>
          <a:lstStyle>
            <a:lvl1pPr>
              <a:defRPr sz="3582">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tint val="75000"/>
                  </a:prstClr>
                </a:solidFill>
              </a:rPr>
              <a:pPr/>
              <a:t>3/3/2023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tint val="75000"/>
                  </a:prstClr>
                </a:solidFill>
              </a:rPr>
              <a:pPr/>
              <a:t>‹#›</a:t>
            </a:fld>
            <a:endParaRPr lang="en-US" dirty="0">
              <a:solidFill>
                <a:prstClr val="black">
                  <a:tint val="75000"/>
                </a:prstClr>
              </a:solidFill>
            </a:endParaRPr>
          </a:p>
        </p:txBody>
      </p:sp>
      <p:pic>
        <p:nvPicPr>
          <p:cNvPr id="7" name="Picture 6">
            <a:extLst>
              <a:ext uri="{FF2B5EF4-FFF2-40B4-BE49-F238E27FC236}">
                <a16:creationId xmlns:a16="http://schemas.microsoft.com/office/drawing/2014/main" id="{F19BD78F-9604-B847-B952-BA065C0B24B9}"/>
              </a:ext>
            </a:extLst>
          </p:cNvPr>
          <p:cNvPicPr>
            <a:picLocks noChangeAspect="1"/>
          </p:cNvPicPr>
          <p:nvPr userDrawn="1"/>
        </p:nvPicPr>
        <p:blipFill>
          <a:blip r:embed="rId2"/>
          <a:stretch>
            <a:fillRect/>
          </a:stretch>
        </p:blipFill>
        <p:spPr>
          <a:xfrm>
            <a:off x="9461628" y="5886911"/>
            <a:ext cx="1055922" cy="727413"/>
          </a:xfrm>
          <a:prstGeom prst="rect">
            <a:avLst/>
          </a:prstGeom>
        </p:spPr>
      </p:pic>
    </p:spTree>
    <p:extLst>
      <p:ext uri="{BB962C8B-B14F-4D97-AF65-F5344CB8AC3E}">
        <p14:creationId xmlns:p14="http://schemas.microsoft.com/office/powerpoint/2010/main" val="363772344"/>
      </p:ext>
    </p:extLst>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68199-09E7-6344-B7D2-3DD7F85D0BA6}"/>
              </a:ext>
            </a:extLst>
          </p:cNvPr>
          <p:cNvSpPr>
            <a:spLocks noGrp="1"/>
          </p:cNvSpPr>
          <p:nvPr>
            <p:ph type="ctrTitle"/>
          </p:nvPr>
        </p:nvSpPr>
        <p:spPr>
          <a:xfrm>
            <a:off x="1520826" y="1122363"/>
            <a:ext cx="9120188" cy="2387600"/>
          </a:xfrm>
        </p:spPr>
        <p:txBody>
          <a:bodyPr anchor="b"/>
          <a:lstStyle>
            <a:lvl1pPr algn="ctr">
              <a:defRPr sz="5985"/>
            </a:lvl1pPr>
          </a:lstStyle>
          <a:p>
            <a:r>
              <a:rPr lang="en-US"/>
              <a:t>Click to edit Master title style</a:t>
            </a:r>
          </a:p>
        </p:txBody>
      </p:sp>
      <p:sp>
        <p:nvSpPr>
          <p:cNvPr id="3" name="Subtitle 2">
            <a:extLst>
              <a:ext uri="{FF2B5EF4-FFF2-40B4-BE49-F238E27FC236}">
                <a16:creationId xmlns:a16="http://schemas.microsoft.com/office/drawing/2014/main" id="{2BB23348-ED3D-8E49-95FF-8123EA8592E7}"/>
              </a:ext>
            </a:extLst>
          </p:cNvPr>
          <p:cNvSpPr>
            <a:spLocks noGrp="1"/>
          </p:cNvSpPr>
          <p:nvPr>
            <p:ph type="subTitle" idx="1"/>
          </p:nvPr>
        </p:nvSpPr>
        <p:spPr>
          <a:xfrm>
            <a:off x="1520826" y="3602038"/>
            <a:ext cx="9120188" cy="1655762"/>
          </a:xfrm>
        </p:spPr>
        <p:txBody>
          <a:bodyPr/>
          <a:lstStyle>
            <a:lvl1pPr marL="0" indent="0" algn="ctr">
              <a:buNone/>
              <a:defRPr sz="2394"/>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a:t>Click to edit Master subtitle style</a:t>
            </a:r>
          </a:p>
        </p:txBody>
      </p:sp>
      <p:sp>
        <p:nvSpPr>
          <p:cNvPr id="4" name="Date Placeholder 3">
            <a:extLst>
              <a:ext uri="{FF2B5EF4-FFF2-40B4-BE49-F238E27FC236}">
                <a16:creationId xmlns:a16="http://schemas.microsoft.com/office/drawing/2014/main" id="{6F6A9F13-1E4B-0542-8BAE-54EBE57B3D24}"/>
              </a:ext>
            </a:extLst>
          </p:cNvPr>
          <p:cNvSpPr>
            <a:spLocks noGrp="1"/>
          </p:cNvSpPr>
          <p:nvPr>
            <p:ph type="dt" sz="half" idx="10"/>
          </p:nvPr>
        </p:nvSpPr>
        <p:spPr/>
        <p:txBody>
          <a:bodyPr/>
          <a:lstStyle/>
          <a:p>
            <a:fld id="{111C130F-ABBD-6841-9760-DC5D7D523899}" type="datetimeFigureOut">
              <a:rPr lang="en-US" smtClean="0"/>
              <a:t>3/3/2023</a:t>
            </a:fld>
            <a:endParaRPr lang="en-US" dirty="0"/>
          </a:p>
        </p:txBody>
      </p:sp>
      <p:sp>
        <p:nvSpPr>
          <p:cNvPr id="5" name="Footer Placeholder 4">
            <a:extLst>
              <a:ext uri="{FF2B5EF4-FFF2-40B4-BE49-F238E27FC236}">
                <a16:creationId xmlns:a16="http://schemas.microsoft.com/office/drawing/2014/main" id="{F272106A-7877-E044-828B-69CAF7DF917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B91C753-8A4A-614A-95E0-4142955B1E9E}"/>
              </a:ext>
            </a:extLst>
          </p:cNvPr>
          <p:cNvSpPr>
            <a:spLocks noGrp="1"/>
          </p:cNvSpPr>
          <p:nvPr>
            <p:ph type="sldNum" sz="quarter" idx="12"/>
          </p:nvPr>
        </p:nvSpPr>
        <p:spPr/>
        <p:txBody>
          <a:bodyPr/>
          <a:lstStyle/>
          <a:p>
            <a:fld id="{9DCA7B96-6890-1D43-B094-9614059D1A89}" type="slidenum">
              <a:rPr lang="en-US" smtClean="0"/>
              <a:t>‹#›</a:t>
            </a:fld>
            <a:endParaRPr lang="en-US" dirty="0"/>
          </a:p>
        </p:txBody>
      </p:sp>
    </p:spTree>
    <p:extLst>
      <p:ext uri="{BB962C8B-B14F-4D97-AF65-F5344CB8AC3E}">
        <p14:creationId xmlns:p14="http://schemas.microsoft.com/office/powerpoint/2010/main" val="27905676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DEDCE-C1E1-6349-BFAF-35CF979C2B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E23A76-0F7B-3845-B2D0-047F74AC889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0F6A46-1547-4447-8D0B-1B530EA1D108}"/>
              </a:ext>
            </a:extLst>
          </p:cNvPr>
          <p:cNvSpPr>
            <a:spLocks noGrp="1"/>
          </p:cNvSpPr>
          <p:nvPr>
            <p:ph type="dt" sz="half" idx="10"/>
          </p:nvPr>
        </p:nvSpPr>
        <p:spPr/>
        <p:txBody>
          <a:bodyPr/>
          <a:lstStyle/>
          <a:p>
            <a:fld id="{111C130F-ABBD-6841-9760-DC5D7D523899}" type="datetimeFigureOut">
              <a:rPr lang="en-US" smtClean="0"/>
              <a:t>3/3/2023</a:t>
            </a:fld>
            <a:endParaRPr lang="en-US" dirty="0"/>
          </a:p>
        </p:txBody>
      </p:sp>
      <p:sp>
        <p:nvSpPr>
          <p:cNvPr id="5" name="Footer Placeholder 4">
            <a:extLst>
              <a:ext uri="{FF2B5EF4-FFF2-40B4-BE49-F238E27FC236}">
                <a16:creationId xmlns:a16="http://schemas.microsoft.com/office/drawing/2014/main" id="{1AEE09EA-192D-9A47-82E3-F11F49E1A2F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02B96BF-AFA9-7A41-BDE7-E59C2A2FD356}"/>
              </a:ext>
            </a:extLst>
          </p:cNvPr>
          <p:cNvSpPr>
            <a:spLocks noGrp="1"/>
          </p:cNvSpPr>
          <p:nvPr>
            <p:ph type="sldNum" sz="quarter" idx="12"/>
          </p:nvPr>
        </p:nvSpPr>
        <p:spPr/>
        <p:txBody>
          <a:bodyPr/>
          <a:lstStyle/>
          <a:p>
            <a:fld id="{9DCA7B96-6890-1D43-B094-9614059D1A89}" type="slidenum">
              <a:rPr lang="en-US" smtClean="0"/>
              <a:t>‹#›</a:t>
            </a:fld>
            <a:endParaRPr lang="en-US" dirty="0"/>
          </a:p>
        </p:txBody>
      </p:sp>
    </p:spTree>
    <p:extLst>
      <p:ext uri="{BB962C8B-B14F-4D97-AF65-F5344CB8AC3E}">
        <p14:creationId xmlns:p14="http://schemas.microsoft.com/office/powerpoint/2010/main" val="30658623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7787C-CBA6-734B-8526-DCE8F8A2779C}"/>
              </a:ext>
            </a:extLst>
          </p:cNvPr>
          <p:cNvSpPr>
            <a:spLocks noGrp="1"/>
          </p:cNvSpPr>
          <p:nvPr>
            <p:ph type="title"/>
          </p:nvPr>
        </p:nvSpPr>
        <p:spPr>
          <a:xfrm>
            <a:off x="830263" y="1709740"/>
            <a:ext cx="10488612" cy="2852737"/>
          </a:xfrm>
        </p:spPr>
        <p:txBody>
          <a:bodyPr anchor="b"/>
          <a:lstStyle>
            <a:lvl1pPr>
              <a:defRPr sz="5985"/>
            </a:lvl1pPr>
          </a:lstStyle>
          <a:p>
            <a:r>
              <a:rPr lang="en-US"/>
              <a:t>Click to edit Master title style</a:t>
            </a:r>
          </a:p>
        </p:txBody>
      </p:sp>
      <p:sp>
        <p:nvSpPr>
          <p:cNvPr id="3" name="Text Placeholder 2">
            <a:extLst>
              <a:ext uri="{FF2B5EF4-FFF2-40B4-BE49-F238E27FC236}">
                <a16:creationId xmlns:a16="http://schemas.microsoft.com/office/drawing/2014/main" id="{3A357A26-0B3B-8345-A133-8EB4B6A98BFF}"/>
              </a:ext>
            </a:extLst>
          </p:cNvPr>
          <p:cNvSpPr>
            <a:spLocks noGrp="1"/>
          </p:cNvSpPr>
          <p:nvPr>
            <p:ph type="body" idx="1"/>
          </p:nvPr>
        </p:nvSpPr>
        <p:spPr>
          <a:xfrm>
            <a:off x="830263" y="4589465"/>
            <a:ext cx="10488612" cy="1500187"/>
          </a:xfr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4EC262-E673-1848-BE3B-97A60F3B84B1}"/>
              </a:ext>
            </a:extLst>
          </p:cNvPr>
          <p:cNvSpPr>
            <a:spLocks noGrp="1"/>
          </p:cNvSpPr>
          <p:nvPr>
            <p:ph type="dt" sz="half" idx="10"/>
          </p:nvPr>
        </p:nvSpPr>
        <p:spPr/>
        <p:txBody>
          <a:bodyPr/>
          <a:lstStyle/>
          <a:p>
            <a:fld id="{111C130F-ABBD-6841-9760-DC5D7D523899}" type="datetimeFigureOut">
              <a:rPr lang="en-US" smtClean="0"/>
              <a:t>3/3/2023</a:t>
            </a:fld>
            <a:endParaRPr lang="en-US" dirty="0"/>
          </a:p>
        </p:txBody>
      </p:sp>
      <p:sp>
        <p:nvSpPr>
          <p:cNvPr id="5" name="Footer Placeholder 4">
            <a:extLst>
              <a:ext uri="{FF2B5EF4-FFF2-40B4-BE49-F238E27FC236}">
                <a16:creationId xmlns:a16="http://schemas.microsoft.com/office/drawing/2014/main" id="{C3575DB4-9D4E-1C48-81E9-3AA5CA3AF3E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BC2162E-0D6E-874C-89A9-930A58EB7AD9}"/>
              </a:ext>
            </a:extLst>
          </p:cNvPr>
          <p:cNvSpPr>
            <a:spLocks noGrp="1"/>
          </p:cNvSpPr>
          <p:nvPr>
            <p:ph type="sldNum" sz="quarter" idx="12"/>
          </p:nvPr>
        </p:nvSpPr>
        <p:spPr/>
        <p:txBody>
          <a:bodyPr/>
          <a:lstStyle/>
          <a:p>
            <a:fld id="{9DCA7B96-6890-1D43-B094-9614059D1A89}" type="slidenum">
              <a:rPr lang="en-US" smtClean="0"/>
              <a:t>‹#›</a:t>
            </a:fld>
            <a:endParaRPr lang="en-US" dirty="0"/>
          </a:p>
        </p:txBody>
      </p:sp>
    </p:spTree>
    <p:extLst>
      <p:ext uri="{BB962C8B-B14F-4D97-AF65-F5344CB8AC3E}">
        <p14:creationId xmlns:p14="http://schemas.microsoft.com/office/powerpoint/2010/main" val="6258239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D1A47-F202-4440-A904-11960D437A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E69C1E-6EBB-184F-91A6-F06FFDE19966}"/>
              </a:ext>
            </a:extLst>
          </p:cNvPr>
          <p:cNvSpPr>
            <a:spLocks noGrp="1"/>
          </p:cNvSpPr>
          <p:nvPr>
            <p:ph sz="half" idx="1"/>
          </p:nvPr>
        </p:nvSpPr>
        <p:spPr>
          <a:xfrm>
            <a:off x="836614" y="1825625"/>
            <a:ext cx="516731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BD93C1-E8E5-0B46-860B-0C6B184C47A0}"/>
              </a:ext>
            </a:extLst>
          </p:cNvPr>
          <p:cNvSpPr>
            <a:spLocks noGrp="1"/>
          </p:cNvSpPr>
          <p:nvPr>
            <p:ph sz="half" idx="2"/>
          </p:nvPr>
        </p:nvSpPr>
        <p:spPr>
          <a:xfrm>
            <a:off x="6156325" y="1825625"/>
            <a:ext cx="51689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01FBE33-6741-9D4B-B54E-CF604581B518}"/>
              </a:ext>
            </a:extLst>
          </p:cNvPr>
          <p:cNvSpPr>
            <a:spLocks noGrp="1"/>
          </p:cNvSpPr>
          <p:nvPr>
            <p:ph type="dt" sz="half" idx="10"/>
          </p:nvPr>
        </p:nvSpPr>
        <p:spPr/>
        <p:txBody>
          <a:bodyPr/>
          <a:lstStyle/>
          <a:p>
            <a:fld id="{111C130F-ABBD-6841-9760-DC5D7D523899}" type="datetimeFigureOut">
              <a:rPr lang="en-US" smtClean="0"/>
              <a:t>3/3/2023</a:t>
            </a:fld>
            <a:endParaRPr lang="en-US" dirty="0"/>
          </a:p>
        </p:txBody>
      </p:sp>
      <p:sp>
        <p:nvSpPr>
          <p:cNvPr id="6" name="Footer Placeholder 5">
            <a:extLst>
              <a:ext uri="{FF2B5EF4-FFF2-40B4-BE49-F238E27FC236}">
                <a16:creationId xmlns:a16="http://schemas.microsoft.com/office/drawing/2014/main" id="{8B077BED-A251-DD4B-B1CB-B8459A73160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E6F2CE2-4397-4846-AB30-CD0F295C85E2}"/>
              </a:ext>
            </a:extLst>
          </p:cNvPr>
          <p:cNvSpPr>
            <a:spLocks noGrp="1"/>
          </p:cNvSpPr>
          <p:nvPr>
            <p:ph type="sldNum" sz="quarter" idx="12"/>
          </p:nvPr>
        </p:nvSpPr>
        <p:spPr/>
        <p:txBody>
          <a:bodyPr/>
          <a:lstStyle/>
          <a:p>
            <a:fld id="{9DCA7B96-6890-1D43-B094-9614059D1A89}" type="slidenum">
              <a:rPr lang="en-US" smtClean="0"/>
              <a:t>‹#›</a:t>
            </a:fld>
            <a:endParaRPr lang="en-US" dirty="0"/>
          </a:p>
        </p:txBody>
      </p:sp>
    </p:spTree>
    <p:extLst>
      <p:ext uri="{BB962C8B-B14F-4D97-AF65-F5344CB8AC3E}">
        <p14:creationId xmlns:p14="http://schemas.microsoft.com/office/powerpoint/2010/main" val="1902477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BCF0B-D626-4543-96BC-2E09BCF613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DBDF58-547E-9842-AD4B-87649F7BFDA2}"/>
              </a:ext>
            </a:extLst>
          </p:cNvPr>
          <p:cNvSpPr>
            <a:spLocks noGrp="1"/>
          </p:cNvSpPr>
          <p:nvPr>
            <p:ph sz="half" idx="1"/>
          </p:nvPr>
        </p:nvSpPr>
        <p:spPr>
          <a:xfrm>
            <a:off x="836613" y="1825625"/>
            <a:ext cx="516731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B4C566-E132-8A43-A1BA-F6B596D041AB}"/>
              </a:ext>
            </a:extLst>
          </p:cNvPr>
          <p:cNvSpPr>
            <a:spLocks noGrp="1"/>
          </p:cNvSpPr>
          <p:nvPr>
            <p:ph sz="half" idx="2"/>
          </p:nvPr>
        </p:nvSpPr>
        <p:spPr>
          <a:xfrm>
            <a:off x="6156325" y="1825625"/>
            <a:ext cx="51689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9CA3DA-711E-3541-BE25-FF23B1ED599C}"/>
              </a:ext>
            </a:extLst>
          </p:cNvPr>
          <p:cNvSpPr>
            <a:spLocks noGrp="1"/>
          </p:cNvSpPr>
          <p:nvPr>
            <p:ph type="dt" sz="half" idx="10"/>
          </p:nvPr>
        </p:nvSpPr>
        <p:spPr/>
        <p:txBody>
          <a:bodyPr/>
          <a:lstStyle/>
          <a:p>
            <a:fld id="{EDEE644A-926E-6646-B0E2-14CBD7E44E58}" type="datetimeFigureOut">
              <a:rPr lang="en-US" smtClean="0"/>
              <a:t>3/3/2023</a:t>
            </a:fld>
            <a:endParaRPr lang="en-US" dirty="0"/>
          </a:p>
        </p:txBody>
      </p:sp>
      <p:sp>
        <p:nvSpPr>
          <p:cNvPr id="6" name="Footer Placeholder 5">
            <a:extLst>
              <a:ext uri="{FF2B5EF4-FFF2-40B4-BE49-F238E27FC236}">
                <a16:creationId xmlns:a16="http://schemas.microsoft.com/office/drawing/2014/main" id="{30917BF2-B3AA-3E4A-A4C7-24CB3EF74A1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0DAAF95-197B-FA42-B0C2-CD661FEC56DF}"/>
              </a:ext>
            </a:extLst>
          </p:cNvPr>
          <p:cNvSpPr>
            <a:spLocks noGrp="1"/>
          </p:cNvSpPr>
          <p:nvPr>
            <p:ph type="sldNum" sz="quarter" idx="12"/>
          </p:nvPr>
        </p:nvSpPr>
        <p:spPr/>
        <p:txBody>
          <a:bodyPr/>
          <a:lstStyle/>
          <a:p>
            <a:fld id="{AE0E1A1E-BBC3-E246-9A6B-5C1822F1F18E}" type="slidenum">
              <a:rPr lang="en-US" smtClean="0"/>
              <a:t>‹#›</a:t>
            </a:fld>
            <a:endParaRPr lang="en-US" dirty="0"/>
          </a:p>
        </p:txBody>
      </p:sp>
    </p:spTree>
    <p:extLst>
      <p:ext uri="{BB962C8B-B14F-4D97-AF65-F5344CB8AC3E}">
        <p14:creationId xmlns:p14="http://schemas.microsoft.com/office/powerpoint/2010/main" val="20811790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4CC1D-670B-D349-AE01-0FDCE90ED463}"/>
              </a:ext>
            </a:extLst>
          </p:cNvPr>
          <p:cNvSpPr>
            <a:spLocks noGrp="1"/>
          </p:cNvSpPr>
          <p:nvPr>
            <p:ph type="title"/>
          </p:nvPr>
        </p:nvSpPr>
        <p:spPr>
          <a:xfrm>
            <a:off x="838201" y="365127"/>
            <a:ext cx="10488613"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C686B92-2709-6141-A5BF-3A01DA0742EC}"/>
              </a:ext>
            </a:extLst>
          </p:cNvPr>
          <p:cNvSpPr>
            <a:spLocks noGrp="1"/>
          </p:cNvSpPr>
          <p:nvPr>
            <p:ph type="body" idx="1"/>
          </p:nvPr>
        </p:nvSpPr>
        <p:spPr>
          <a:xfrm>
            <a:off x="838200" y="1681163"/>
            <a:ext cx="5145088" cy="82391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4" name="Content Placeholder 3">
            <a:extLst>
              <a:ext uri="{FF2B5EF4-FFF2-40B4-BE49-F238E27FC236}">
                <a16:creationId xmlns:a16="http://schemas.microsoft.com/office/drawing/2014/main" id="{F6180EB7-838D-A543-A984-A481DD5C5A3F}"/>
              </a:ext>
            </a:extLst>
          </p:cNvPr>
          <p:cNvSpPr>
            <a:spLocks noGrp="1"/>
          </p:cNvSpPr>
          <p:nvPr>
            <p:ph sz="half" idx="2"/>
          </p:nvPr>
        </p:nvSpPr>
        <p:spPr>
          <a:xfrm>
            <a:off x="838200" y="2505075"/>
            <a:ext cx="51450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292084A-1556-8C4A-9A95-3FBDD626E40A}"/>
              </a:ext>
            </a:extLst>
          </p:cNvPr>
          <p:cNvSpPr>
            <a:spLocks noGrp="1"/>
          </p:cNvSpPr>
          <p:nvPr>
            <p:ph type="body" sz="quarter" idx="3"/>
          </p:nvPr>
        </p:nvSpPr>
        <p:spPr>
          <a:xfrm>
            <a:off x="6156325" y="1681163"/>
            <a:ext cx="5170488" cy="82391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6" name="Content Placeholder 5">
            <a:extLst>
              <a:ext uri="{FF2B5EF4-FFF2-40B4-BE49-F238E27FC236}">
                <a16:creationId xmlns:a16="http://schemas.microsoft.com/office/drawing/2014/main" id="{8C267B17-A268-8643-A1A7-1688EBCCB361}"/>
              </a:ext>
            </a:extLst>
          </p:cNvPr>
          <p:cNvSpPr>
            <a:spLocks noGrp="1"/>
          </p:cNvSpPr>
          <p:nvPr>
            <p:ph sz="quarter" idx="4"/>
          </p:nvPr>
        </p:nvSpPr>
        <p:spPr>
          <a:xfrm>
            <a:off x="6156325" y="2505075"/>
            <a:ext cx="51704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268E74-ED7C-C846-B6D7-90DCA971DF4A}"/>
              </a:ext>
            </a:extLst>
          </p:cNvPr>
          <p:cNvSpPr>
            <a:spLocks noGrp="1"/>
          </p:cNvSpPr>
          <p:nvPr>
            <p:ph type="dt" sz="half" idx="10"/>
          </p:nvPr>
        </p:nvSpPr>
        <p:spPr/>
        <p:txBody>
          <a:bodyPr/>
          <a:lstStyle/>
          <a:p>
            <a:fld id="{111C130F-ABBD-6841-9760-DC5D7D523899}" type="datetimeFigureOut">
              <a:rPr lang="en-US" smtClean="0"/>
              <a:t>3/3/2023</a:t>
            </a:fld>
            <a:endParaRPr lang="en-US" dirty="0"/>
          </a:p>
        </p:txBody>
      </p:sp>
      <p:sp>
        <p:nvSpPr>
          <p:cNvPr id="8" name="Footer Placeholder 7">
            <a:extLst>
              <a:ext uri="{FF2B5EF4-FFF2-40B4-BE49-F238E27FC236}">
                <a16:creationId xmlns:a16="http://schemas.microsoft.com/office/drawing/2014/main" id="{7EB31012-6FCB-F349-B3BA-0BDCA5821DE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0044BB3-67A1-E342-9204-5545789E9656}"/>
              </a:ext>
            </a:extLst>
          </p:cNvPr>
          <p:cNvSpPr>
            <a:spLocks noGrp="1"/>
          </p:cNvSpPr>
          <p:nvPr>
            <p:ph type="sldNum" sz="quarter" idx="12"/>
          </p:nvPr>
        </p:nvSpPr>
        <p:spPr/>
        <p:txBody>
          <a:bodyPr/>
          <a:lstStyle/>
          <a:p>
            <a:fld id="{9DCA7B96-6890-1D43-B094-9614059D1A89}" type="slidenum">
              <a:rPr lang="en-US" smtClean="0"/>
              <a:t>‹#›</a:t>
            </a:fld>
            <a:endParaRPr lang="en-US" dirty="0"/>
          </a:p>
        </p:txBody>
      </p:sp>
    </p:spTree>
    <p:extLst>
      <p:ext uri="{BB962C8B-B14F-4D97-AF65-F5344CB8AC3E}">
        <p14:creationId xmlns:p14="http://schemas.microsoft.com/office/powerpoint/2010/main" val="3096320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85FDE-5B66-0C4F-8E69-5508B08FDE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2CBE227-BFEC-3744-B30B-1F10F234FB14}"/>
              </a:ext>
            </a:extLst>
          </p:cNvPr>
          <p:cNvSpPr>
            <a:spLocks noGrp="1"/>
          </p:cNvSpPr>
          <p:nvPr>
            <p:ph type="dt" sz="half" idx="10"/>
          </p:nvPr>
        </p:nvSpPr>
        <p:spPr/>
        <p:txBody>
          <a:bodyPr/>
          <a:lstStyle/>
          <a:p>
            <a:fld id="{111C130F-ABBD-6841-9760-DC5D7D523899}" type="datetimeFigureOut">
              <a:rPr lang="en-US" smtClean="0"/>
              <a:t>3/3/2023</a:t>
            </a:fld>
            <a:endParaRPr lang="en-US" dirty="0"/>
          </a:p>
        </p:txBody>
      </p:sp>
      <p:sp>
        <p:nvSpPr>
          <p:cNvPr id="4" name="Footer Placeholder 3">
            <a:extLst>
              <a:ext uri="{FF2B5EF4-FFF2-40B4-BE49-F238E27FC236}">
                <a16:creationId xmlns:a16="http://schemas.microsoft.com/office/drawing/2014/main" id="{C8CF2278-A6E4-FB44-B33F-1741FBAD20F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7D2F722-050E-F14E-9F09-9E2DF4C91FEF}"/>
              </a:ext>
            </a:extLst>
          </p:cNvPr>
          <p:cNvSpPr>
            <a:spLocks noGrp="1"/>
          </p:cNvSpPr>
          <p:nvPr>
            <p:ph type="sldNum" sz="quarter" idx="12"/>
          </p:nvPr>
        </p:nvSpPr>
        <p:spPr/>
        <p:txBody>
          <a:bodyPr/>
          <a:lstStyle/>
          <a:p>
            <a:fld id="{9DCA7B96-6890-1D43-B094-9614059D1A89}" type="slidenum">
              <a:rPr lang="en-US" smtClean="0"/>
              <a:t>‹#›</a:t>
            </a:fld>
            <a:endParaRPr lang="en-US" dirty="0"/>
          </a:p>
        </p:txBody>
      </p:sp>
    </p:spTree>
    <p:extLst>
      <p:ext uri="{BB962C8B-B14F-4D97-AF65-F5344CB8AC3E}">
        <p14:creationId xmlns:p14="http://schemas.microsoft.com/office/powerpoint/2010/main" val="34231392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1F796C-C38E-B441-8B9D-BFB461939086}"/>
              </a:ext>
            </a:extLst>
          </p:cNvPr>
          <p:cNvSpPr>
            <a:spLocks noGrp="1"/>
          </p:cNvSpPr>
          <p:nvPr>
            <p:ph type="dt" sz="half" idx="10"/>
          </p:nvPr>
        </p:nvSpPr>
        <p:spPr/>
        <p:txBody>
          <a:bodyPr/>
          <a:lstStyle/>
          <a:p>
            <a:fld id="{111C130F-ABBD-6841-9760-DC5D7D523899}" type="datetimeFigureOut">
              <a:rPr lang="en-US" smtClean="0"/>
              <a:t>3/3/2023</a:t>
            </a:fld>
            <a:endParaRPr lang="en-US" dirty="0"/>
          </a:p>
        </p:txBody>
      </p:sp>
      <p:sp>
        <p:nvSpPr>
          <p:cNvPr id="3" name="Footer Placeholder 2">
            <a:extLst>
              <a:ext uri="{FF2B5EF4-FFF2-40B4-BE49-F238E27FC236}">
                <a16:creationId xmlns:a16="http://schemas.microsoft.com/office/drawing/2014/main" id="{7E257BDD-BDD8-3C4D-A0F0-6E80A33C934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5C22736-D269-484B-B4A2-390922AD056B}"/>
              </a:ext>
            </a:extLst>
          </p:cNvPr>
          <p:cNvSpPr>
            <a:spLocks noGrp="1"/>
          </p:cNvSpPr>
          <p:nvPr>
            <p:ph type="sldNum" sz="quarter" idx="12"/>
          </p:nvPr>
        </p:nvSpPr>
        <p:spPr/>
        <p:txBody>
          <a:bodyPr/>
          <a:lstStyle/>
          <a:p>
            <a:fld id="{9DCA7B96-6890-1D43-B094-9614059D1A89}" type="slidenum">
              <a:rPr lang="en-US" smtClean="0"/>
              <a:t>‹#›</a:t>
            </a:fld>
            <a:endParaRPr lang="en-US" dirty="0"/>
          </a:p>
        </p:txBody>
      </p:sp>
    </p:spTree>
    <p:extLst>
      <p:ext uri="{BB962C8B-B14F-4D97-AF65-F5344CB8AC3E}">
        <p14:creationId xmlns:p14="http://schemas.microsoft.com/office/powerpoint/2010/main" val="37280758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266CD-B999-8147-86C8-8F6070D9843E}"/>
              </a:ext>
            </a:extLst>
          </p:cNvPr>
          <p:cNvSpPr>
            <a:spLocks noGrp="1"/>
          </p:cNvSpPr>
          <p:nvPr>
            <p:ph type="title"/>
          </p:nvPr>
        </p:nvSpPr>
        <p:spPr>
          <a:xfrm>
            <a:off x="838200" y="457200"/>
            <a:ext cx="3922713" cy="1600200"/>
          </a:xfrm>
        </p:spPr>
        <p:txBody>
          <a:bodyPr anchor="b"/>
          <a:lstStyle>
            <a:lvl1pPr>
              <a:defRPr sz="3192"/>
            </a:lvl1pPr>
          </a:lstStyle>
          <a:p>
            <a:r>
              <a:rPr lang="en-US"/>
              <a:t>Click to edit Master title style</a:t>
            </a:r>
          </a:p>
        </p:txBody>
      </p:sp>
      <p:sp>
        <p:nvSpPr>
          <p:cNvPr id="3" name="Content Placeholder 2">
            <a:extLst>
              <a:ext uri="{FF2B5EF4-FFF2-40B4-BE49-F238E27FC236}">
                <a16:creationId xmlns:a16="http://schemas.microsoft.com/office/drawing/2014/main" id="{255262B3-69CC-B14D-A0BF-BE96FE2823C1}"/>
              </a:ext>
            </a:extLst>
          </p:cNvPr>
          <p:cNvSpPr>
            <a:spLocks noGrp="1"/>
          </p:cNvSpPr>
          <p:nvPr>
            <p:ph idx="1"/>
          </p:nvPr>
        </p:nvSpPr>
        <p:spPr>
          <a:xfrm>
            <a:off x="5170489" y="987427"/>
            <a:ext cx="6156325" cy="4873625"/>
          </a:xfr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80982DE-9168-8342-BC84-19B5226DFF18}"/>
              </a:ext>
            </a:extLst>
          </p:cNvPr>
          <p:cNvSpPr>
            <a:spLocks noGrp="1"/>
          </p:cNvSpPr>
          <p:nvPr>
            <p:ph type="body" sz="half" idx="2"/>
          </p:nvPr>
        </p:nvSpPr>
        <p:spPr>
          <a:xfrm>
            <a:off x="838200" y="2057400"/>
            <a:ext cx="3922713" cy="3811588"/>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a:extLst>
              <a:ext uri="{FF2B5EF4-FFF2-40B4-BE49-F238E27FC236}">
                <a16:creationId xmlns:a16="http://schemas.microsoft.com/office/drawing/2014/main" id="{7ABF6160-5EAC-6146-A94F-BDFA6E449984}"/>
              </a:ext>
            </a:extLst>
          </p:cNvPr>
          <p:cNvSpPr>
            <a:spLocks noGrp="1"/>
          </p:cNvSpPr>
          <p:nvPr>
            <p:ph type="dt" sz="half" idx="10"/>
          </p:nvPr>
        </p:nvSpPr>
        <p:spPr/>
        <p:txBody>
          <a:bodyPr/>
          <a:lstStyle/>
          <a:p>
            <a:fld id="{111C130F-ABBD-6841-9760-DC5D7D523899}" type="datetimeFigureOut">
              <a:rPr lang="en-US" smtClean="0"/>
              <a:t>3/3/2023</a:t>
            </a:fld>
            <a:endParaRPr lang="en-US" dirty="0"/>
          </a:p>
        </p:txBody>
      </p:sp>
      <p:sp>
        <p:nvSpPr>
          <p:cNvPr id="6" name="Footer Placeholder 5">
            <a:extLst>
              <a:ext uri="{FF2B5EF4-FFF2-40B4-BE49-F238E27FC236}">
                <a16:creationId xmlns:a16="http://schemas.microsoft.com/office/drawing/2014/main" id="{7D189AF3-1D47-FF49-95AC-1A51DDBBC4E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438D0DD-7FD7-8E45-B37D-C15AF9B7CC56}"/>
              </a:ext>
            </a:extLst>
          </p:cNvPr>
          <p:cNvSpPr>
            <a:spLocks noGrp="1"/>
          </p:cNvSpPr>
          <p:nvPr>
            <p:ph type="sldNum" sz="quarter" idx="12"/>
          </p:nvPr>
        </p:nvSpPr>
        <p:spPr/>
        <p:txBody>
          <a:bodyPr/>
          <a:lstStyle/>
          <a:p>
            <a:fld id="{9DCA7B96-6890-1D43-B094-9614059D1A89}" type="slidenum">
              <a:rPr lang="en-US" smtClean="0"/>
              <a:t>‹#›</a:t>
            </a:fld>
            <a:endParaRPr lang="en-US" dirty="0"/>
          </a:p>
        </p:txBody>
      </p:sp>
    </p:spTree>
    <p:extLst>
      <p:ext uri="{BB962C8B-B14F-4D97-AF65-F5344CB8AC3E}">
        <p14:creationId xmlns:p14="http://schemas.microsoft.com/office/powerpoint/2010/main" val="22339393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F9E10-C085-5F4B-9FC9-39F2AE5BB25D}"/>
              </a:ext>
            </a:extLst>
          </p:cNvPr>
          <p:cNvSpPr>
            <a:spLocks noGrp="1"/>
          </p:cNvSpPr>
          <p:nvPr>
            <p:ph type="title"/>
          </p:nvPr>
        </p:nvSpPr>
        <p:spPr>
          <a:xfrm>
            <a:off x="838200" y="457200"/>
            <a:ext cx="3922713" cy="1600200"/>
          </a:xfrm>
        </p:spPr>
        <p:txBody>
          <a:bodyPr anchor="b"/>
          <a:lstStyle>
            <a:lvl1pPr>
              <a:defRPr sz="3192"/>
            </a:lvl1pPr>
          </a:lstStyle>
          <a:p>
            <a:r>
              <a:rPr lang="en-US"/>
              <a:t>Click to edit Master title style</a:t>
            </a:r>
          </a:p>
        </p:txBody>
      </p:sp>
      <p:sp>
        <p:nvSpPr>
          <p:cNvPr id="3" name="Picture Placeholder 2">
            <a:extLst>
              <a:ext uri="{FF2B5EF4-FFF2-40B4-BE49-F238E27FC236}">
                <a16:creationId xmlns:a16="http://schemas.microsoft.com/office/drawing/2014/main" id="{0800C77B-4291-5A48-B8F7-1A85DDEC6C86}"/>
              </a:ext>
            </a:extLst>
          </p:cNvPr>
          <p:cNvSpPr>
            <a:spLocks noGrp="1"/>
          </p:cNvSpPr>
          <p:nvPr>
            <p:ph type="pic" idx="1"/>
          </p:nvPr>
        </p:nvSpPr>
        <p:spPr>
          <a:xfrm>
            <a:off x="5170489" y="987427"/>
            <a:ext cx="6156325" cy="4873625"/>
          </a:xfr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en-US" dirty="0"/>
          </a:p>
        </p:txBody>
      </p:sp>
      <p:sp>
        <p:nvSpPr>
          <p:cNvPr id="4" name="Text Placeholder 3">
            <a:extLst>
              <a:ext uri="{FF2B5EF4-FFF2-40B4-BE49-F238E27FC236}">
                <a16:creationId xmlns:a16="http://schemas.microsoft.com/office/drawing/2014/main" id="{4AA450DB-A7B0-124B-8D9E-013E6E065815}"/>
              </a:ext>
            </a:extLst>
          </p:cNvPr>
          <p:cNvSpPr>
            <a:spLocks noGrp="1"/>
          </p:cNvSpPr>
          <p:nvPr>
            <p:ph type="body" sz="half" idx="2"/>
          </p:nvPr>
        </p:nvSpPr>
        <p:spPr>
          <a:xfrm>
            <a:off x="838200" y="2057400"/>
            <a:ext cx="3922713" cy="3811588"/>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a:extLst>
              <a:ext uri="{FF2B5EF4-FFF2-40B4-BE49-F238E27FC236}">
                <a16:creationId xmlns:a16="http://schemas.microsoft.com/office/drawing/2014/main" id="{9D77CFB6-0C3C-4045-B1B1-B093EFB557CA}"/>
              </a:ext>
            </a:extLst>
          </p:cNvPr>
          <p:cNvSpPr>
            <a:spLocks noGrp="1"/>
          </p:cNvSpPr>
          <p:nvPr>
            <p:ph type="dt" sz="half" idx="10"/>
          </p:nvPr>
        </p:nvSpPr>
        <p:spPr/>
        <p:txBody>
          <a:bodyPr/>
          <a:lstStyle/>
          <a:p>
            <a:fld id="{111C130F-ABBD-6841-9760-DC5D7D523899}" type="datetimeFigureOut">
              <a:rPr lang="en-US" smtClean="0"/>
              <a:t>3/3/2023</a:t>
            </a:fld>
            <a:endParaRPr lang="en-US" dirty="0"/>
          </a:p>
        </p:txBody>
      </p:sp>
      <p:sp>
        <p:nvSpPr>
          <p:cNvPr id="6" name="Footer Placeholder 5">
            <a:extLst>
              <a:ext uri="{FF2B5EF4-FFF2-40B4-BE49-F238E27FC236}">
                <a16:creationId xmlns:a16="http://schemas.microsoft.com/office/drawing/2014/main" id="{B46D4481-CA96-4B42-93AA-0C49FC66EB5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B771D83-DF5E-6040-8746-ACFAEA0D3712}"/>
              </a:ext>
            </a:extLst>
          </p:cNvPr>
          <p:cNvSpPr>
            <a:spLocks noGrp="1"/>
          </p:cNvSpPr>
          <p:nvPr>
            <p:ph type="sldNum" sz="quarter" idx="12"/>
          </p:nvPr>
        </p:nvSpPr>
        <p:spPr/>
        <p:txBody>
          <a:bodyPr/>
          <a:lstStyle/>
          <a:p>
            <a:fld id="{9DCA7B96-6890-1D43-B094-9614059D1A89}" type="slidenum">
              <a:rPr lang="en-US" smtClean="0"/>
              <a:t>‹#›</a:t>
            </a:fld>
            <a:endParaRPr lang="en-US" dirty="0"/>
          </a:p>
        </p:txBody>
      </p:sp>
    </p:spTree>
    <p:extLst>
      <p:ext uri="{BB962C8B-B14F-4D97-AF65-F5344CB8AC3E}">
        <p14:creationId xmlns:p14="http://schemas.microsoft.com/office/powerpoint/2010/main" val="13142973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DBBFC-D508-564A-BE8C-5DE9266AE9F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325A07-4AA3-FC44-86A1-704D1AF153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A81601-5640-B24C-8927-F7D25B582E70}"/>
              </a:ext>
            </a:extLst>
          </p:cNvPr>
          <p:cNvSpPr>
            <a:spLocks noGrp="1"/>
          </p:cNvSpPr>
          <p:nvPr>
            <p:ph type="dt" sz="half" idx="10"/>
          </p:nvPr>
        </p:nvSpPr>
        <p:spPr/>
        <p:txBody>
          <a:bodyPr/>
          <a:lstStyle/>
          <a:p>
            <a:fld id="{111C130F-ABBD-6841-9760-DC5D7D523899}" type="datetimeFigureOut">
              <a:rPr lang="en-US" smtClean="0"/>
              <a:t>3/3/2023</a:t>
            </a:fld>
            <a:endParaRPr lang="en-US" dirty="0"/>
          </a:p>
        </p:txBody>
      </p:sp>
      <p:sp>
        <p:nvSpPr>
          <p:cNvPr id="5" name="Footer Placeholder 4">
            <a:extLst>
              <a:ext uri="{FF2B5EF4-FFF2-40B4-BE49-F238E27FC236}">
                <a16:creationId xmlns:a16="http://schemas.microsoft.com/office/drawing/2014/main" id="{4C461899-2076-3C42-8C59-FD2A5F9B7D5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0A4EBDB-CA6A-ED44-BF11-D30F65CD85D1}"/>
              </a:ext>
            </a:extLst>
          </p:cNvPr>
          <p:cNvSpPr>
            <a:spLocks noGrp="1"/>
          </p:cNvSpPr>
          <p:nvPr>
            <p:ph type="sldNum" sz="quarter" idx="12"/>
          </p:nvPr>
        </p:nvSpPr>
        <p:spPr/>
        <p:txBody>
          <a:bodyPr/>
          <a:lstStyle/>
          <a:p>
            <a:fld id="{9DCA7B96-6890-1D43-B094-9614059D1A89}" type="slidenum">
              <a:rPr lang="en-US" smtClean="0"/>
              <a:t>‹#›</a:t>
            </a:fld>
            <a:endParaRPr lang="en-US" dirty="0"/>
          </a:p>
        </p:txBody>
      </p:sp>
    </p:spTree>
    <p:extLst>
      <p:ext uri="{BB962C8B-B14F-4D97-AF65-F5344CB8AC3E}">
        <p14:creationId xmlns:p14="http://schemas.microsoft.com/office/powerpoint/2010/main" val="20660794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68E5E3-DC0C-B54F-82B5-5215A55EF259}"/>
              </a:ext>
            </a:extLst>
          </p:cNvPr>
          <p:cNvSpPr>
            <a:spLocks noGrp="1"/>
          </p:cNvSpPr>
          <p:nvPr>
            <p:ph type="title" orient="vert"/>
          </p:nvPr>
        </p:nvSpPr>
        <p:spPr>
          <a:xfrm>
            <a:off x="8704263" y="365125"/>
            <a:ext cx="2620962"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641878-D1CD-0A4A-9525-8661732A0878}"/>
              </a:ext>
            </a:extLst>
          </p:cNvPr>
          <p:cNvSpPr>
            <a:spLocks noGrp="1"/>
          </p:cNvSpPr>
          <p:nvPr>
            <p:ph type="body" orient="vert" idx="1"/>
          </p:nvPr>
        </p:nvSpPr>
        <p:spPr>
          <a:xfrm>
            <a:off x="836613" y="365125"/>
            <a:ext cx="771525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1A4E08-7B95-4540-9359-7467D779C3B8}"/>
              </a:ext>
            </a:extLst>
          </p:cNvPr>
          <p:cNvSpPr>
            <a:spLocks noGrp="1"/>
          </p:cNvSpPr>
          <p:nvPr>
            <p:ph type="dt" sz="half" idx="10"/>
          </p:nvPr>
        </p:nvSpPr>
        <p:spPr/>
        <p:txBody>
          <a:bodyPr/>
          <a:lstStyle/>
          <a:p>
            <a:fld id="{111C130F-ABBD-6841-9760-DC5D7D523899}" type="datetimeFigureOut">
              <a:rPr lang="en-US" smtClean="0"/>
              <a:t>3/3/2023</a:t>
            </a:fld>
            <a:endParaRPr lang="en-US" dirty="0"/>
          </a:p>
        </p:txBody>
      </p:sp>
      <p:sp>
        <p:nvSpPr>
          <p:cNvPr id="5" name="Footer Placeholder 4">
            <a:extLst>
              <a:ext uri="{FF2B5EF4-FFF2-40B4-BE49-F238E27FC236}">
                <a16:creationId xmlns:a16="http://schemas.microsoft.com/office/drawing/2014/main" id="{EC646F47-49C2-4648-99D3-F1299064ACA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BC2D9EA-8338-EC45-B92A-16A185EBA578}"/>
              </a:ext>
            </a:extLst>
          </p:cNvPr>
          <p:cNvSpPr>
            <a:spLocks noGrp="1"/>
          </p:cNvSpPr>
          <p:nvPr>
            <p:ph type="sldNum" sz="quarter" idx="12"/>
          </p:nvPr>
        </p:nvSpPr>
        <p:spPr/>
        <p:txBody>
          <a:bodyPr/>
          <a:lstStyle/>
          <a:p>
            <a:fld id="{9DCA7B96-6890-1D43-B094-9614059D1A89}" type="slidenum">
              <a:rPr lang="en-US" smtClean="0"/>
              <a:t>‹#›</a:t>
            </a:fld>
            <a:endParaRPr lang="en-US" dirty="0"/>
          </a:p>
        </p:txBody>
      </p:sp>
    </p:spTree>
    <p:extLst>
      <p:ext uri="{BB962C8B-B14F-4D97-AF65-F5344CB8AC3E}">
        <p14:creationId xmlns:p14="http://schemas.microsoft.com/office/powerpoint/2010/main" val="31243116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03615-66FF-7A4F-B0A2-BA157BBD2591}"/>
              </a:ext>
            </a:extLst>
          </p:cNvPr>
          <p:cNvSpPr>
            <a:spLocks noGrp="1"/>
          </p:cNvSpPr>
          <p:nvPr>
            <p:ph type="ctrTitle"/>
          </p:nvPr>
        </p:nvSpPr>
        <p:spPr>
          <a:xfrm>
            <a:off x="1520826" y="1122363"/>
            <a:ext cx="9120188" cy="2387600"/>
          </a:xfrm>
        </p:spPr>
        <p:txBody>
          <a:bodyPr anchor="b"/>
          <a:lstStyle>
            <a:lvl1pPr algn="ctr">
              <a:defRPr sz="5985"/>
            </a:lvl1pPr>
          </a:lstStyle>
          <a:p>
            <a:r>
              <a:rPr lang="en-US"/>
              <a:t>Click to edit Master title style</a:t>
            </a:r>
          </a:p>
        </p:txBody>
      </p:sp>
      <p:sp>
        <p:nvSpPr>
          <p:cNvPr id="3" name="Subtitle 2">
            <a:extLst>
              <a:ext uri="{FF2B5EF4-FFF2-40B4-BE49-F238E27FC236}">
                <a16:creationId xmlns:a16="http://schemas.microsoft.com/office/drawing/2014/main" id="{6716D143-D006-9049-88C4-547231B854BC}"/>
              </a:ext>
            </a:extLst>
          </p:cNvPr>
          <p:cNvSpPr>
            <a:spLocks noGrp="1"/>
          </p:cNvSpPr>
          <p:nvPr>
            <p:ph type="subTitle" idx="1"/>
          </p:nvPr>
        </p:nvSpPr>
        <p:spPr>
          <a:xfrm>
            <a:off x="1520826" y="3602038"/>
            <a:ext cx="9120188" cy="1655762"/>
          </a:xfrm>
        </p:spPr>
        <p:txBody>
          <a:bodyPr/>
          <a:lstStyle>
            <a:lvl1pPr marL="0" indent="0" algn="ctr">
              <a:buNone/>
              <a:defRPr sz="2394"/>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a:t>Click to edit Master subtitle style</a:t>
            </a:r>
          </a:p>
        </p:txBody>
      </p:sp>
      <p:sp>
        <p:nvSpPr>
          <p:cNvPr id="4" name="Date Placeholder 3">
            <a:extLst>
              <a:ext uri="{FF2B5EF4-FFF2-40B4-BE49-F238E27FC236}">
                <a16:creationId xmlns:a16="http://schemas.microsoft.com/office/drawing/2014/main" id="{CB6EAA56-495C-5542-A6DB-EC5F4FCEA0F2}"/>
              </a:ext>
            </a:extLst>
          </p:cNvPr>
          <p:cNvSpPr>
            <a:spLocks noGrp="1"/>
          </p:cNvSpPr>
          <p:nvPr>
            <p:ph type="dt" sz="half" idx="10"/>
          </p:nvPr>
        </p:nvSpPr>
        <p:spPr/>
        <p:txBody>
          <a:bodyPr/>
          <a:lstStyle/>
          <a:p>
            <a:fld id="{EDEE644A-926E-6646-B0E2-14CBD7E44E58}" type="datetimeFigureOut">
              <a:rPr lang="en-US" smtClean="0"/>
              <a:t>3/3/2023</a:t>
            </a:fld>
            <a:endParaRPr lang="en-US" dirty="0"/>
          </a:p>
        </p:txBody>
      </p:sp>
      <p:sp>
        <p:nvSpPr>
          <p:cNvPr id="5" name="Footer Placeholder 4">
            <a:extLst>
              <a:ext uri="{FF2B5EF4-FFF2-40B4-BE49-F238E27FC236}">
                <a16:creationId xmlns:a16="http://schemas.microsoft.com/office/drawing/2014/main" id="{F6407F3F-354F-C34C-9D12-DEBB40CB8B0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4EB1606-3AE1-874E-B8C1-4D75033B4B79}"/>
              </a:ext>
            </a:extLst>
          </p:cNvPr>
          <p:cNvSpPr>
            <a:spLocks noGrp="1"/>
          </p:cNvSpPr>
          <p:nvPr>
            <p:ph type="sldNum" sz="quarter" idx="12"/>
          </p:nvPr>
        </p:nvSpPr>
        <p:spPr/>
        <p:txBody>
          <a:bodyPr/>
          <a:lstStyle/>
          <a:p>
            <a:fld id="{AE0E1A1E-BBC3-E246-9A6B-5C1822F1F18E}" type="slidenum">
              <a:rPr lang="en-US" smtClean="0"/>
              <a:t>‹#›</a:t>
            </a:fld>
            <a:endParaRPr lang="en-US" dirty="0"/>
          </a:p>
        </p:txBody>
      </p:sp>
    </p:spTree>
    <p:extLst>
      <p:ext uri="{BB962C8B-B14F-4D97-AF65-F5344CB8AC3E}">
        <p14:creationId xmlns:p14="http://schemas.microsoft.com/office/powerpoint/2010/main" val="41535514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41070-511E-224F-A5B1-B770AF349D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79F0D8-DF73-D046-9EE0-474B1B6367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6203EB-91A2-9C4F-990C-77D0C258AB7C}"/>
              </a:ext>
            </a:extLst>
          </p:cNvPr>
          <p:cNvSpPr>
            <a:spLocks noGrp="1"/>
          </p:cNvSpPr>
          <p:nvPr>
            <p:ph type="dt" sz="half" idx="10"/>
          </p:nvPr>
        </p:nvSpPr>
        <p:spPr/>
        <p:txBody>
          <a:bodyPr/>
          <a:lstStyle/>
          <a:p>
            <a:fld id="{EDEE644A-926E-6646-B0E2-14CBD7E44E58}" type="datetimeFigureOut">
              <a:rPr lang="en-US" smtClean="0"/>
              <a:t>3/3/2023</a:t>
            </a:fld>
            <a:endParaRPr lang="en-US" dirty="0"/>
          </a:p>
        </p:txBody>
      </p:sp>
      <p:sp>
        <p:nvSpPr>
          <p:cNvPr id="5" name="Footer Placeholder 4">
            <a:extLst>
              <a:ext uri="{FF2B5EF4-FFF2-40B4-BE49-F238E27FC236}">
                <a16:creationId xmlns:a16="http://schemas.microsoft.com/office/drawing/2014/main" id="{B4A51833-C211-494D-A567-60429F97F41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FF50DEF-FEA0-BE44-BBAA-715F990E89E7}"/>
              </a:ext>
            </a:extLst>
          </p:cNvPr>
          <p:cNvSpPr>
            <a:spLocks noGrp="1"/>
          </p:cNvSpPr>
          <p:nvPr>
            <p:ph type="sldNum" sz="quarter" idx="12"/>
          </p:nvPr>
        </p:nvSpPr>
        <p:spPr/>
        <p:txBody>
          <a:bodyPr/>
          <a:lstStyle/>
          <a:p>
            <a:fld id="{AE0E1A1E-BBC3-E246-9A6B-5C1822F1F18E}" type="slidenum">
              <a:rPr lang="en-US" smtClean="0"/>
              <a:t>‹#›</a:t>
            </a:fld>
            <a:endParaRPr lang="en-US" dirty="0"/>
          </a:p>
        </p:txBody>
      </p:sp>
    </p:spTree>
    <p:extLst>
      <p:ext uri="{BB962C8B-B14F-4D97-AF65-F5344CB8AC3E}">
        <p14:creationId xmlns:p14="http://schemas.microsoft.com/office/powerpoint/2010/main" val="9714124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EA3B4-217B-244B-A942-34A60DFA6E91}"/>
              </a:ext>
            </a:extLst>
          </p:cNvPr>
          <p:cNvSpPr>
            <a:spLocks noGrp="1"/>
          </p:cNvSpPr>
          <p:nvPr>
            <p:ph type="title"/>
          </p:nvPr>
        </p:nvSpPr>
        <p:spPr>
          <a:xfrm>
            <a:off x="830263" y="1709740"/>
            <a:ext cx="10488612" cy="2852737"/>
          </a:xfrm>
        </p:spPr>
        <p:txBody>
          <a:bodyPr anchor="b"/>
          <a:lstStyle>
            <a:lvl1pPr>
              <a:defRPr sz="5985"/>
            </a:lvl1pPr>
          </a:lstStyle>
          <a:p>
            <a:r>
              <a:rPr lang="en-US"/>
              <a:t>Click to edit Master title style</a:t>
            </a:r>
          </a:p>
        </p:txBody>
      </p:sp>
      <p:sp>
        <p:nvSpPr>
          <p:cNvPr id="3" name="Text Placeholder 2">
            <a:extLst>
              <a:ext uri="{FF2B5EF4-FFF2-40B4-BE49-F238E27FC236}">
                <a16:creationId xmlns:a16="http://schemas.microsoft.com/office/drawing/2014/main" id="{30AF69A5-0101-014F-A825-EFC948749BFB}"/>
              </a:ext>
            </a:extLst>
          </p:cNvPr>
          <p:cNvSpPr>
            <a:spLocks noGrp="1"/>
          </p:cNvSpPr>
          <p:nvPr>
            <p:ph type="body" idx="1"/>
          </p:nvPr>
        </p:nvSpPr>
        <p:spPr>
          <a:xfrm>
            <a:off x="830263" y="4589465"/>
            <a:ext cx="10488612" cy="1500187"/>
          </a:xfr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4D8DE4-8FEA-3A48-9380-87EC6F47C7B9}"/>
              </a:ext>
            </a:extLst>
          </p:cNvPr>
          <p:cNvSpPr>
            <a:spLocks noGrp="1"/>
          </p:cNvSpPr>
          <p:nvPr>
            <p:ph type="dt" sz="half" idx="10"/>
          </p:nvPr>
        </p:nvSpPr>
        <p:spPr/>
        <p:txBody>
          <a:bodyPr/>
          <a:lstStyle/>
          <a:p>
            <a:fld id="{EDEE644A-926E-6646-B0E2-14CBD7E44E58}" type="datetimeFigureOut">
              <a:rPr lang="en-US" smtClean="0"/>
              <a:t>3/3/2023</a:t>
            </a:fld>
            <a:endParaRPr lang="en-US" dirty="0"/>
          </a:p>
        </p:txBody>
      </p:sp>
      <p:sp>
        <p:nvSpPr>
          <p:cNvPr id="5" name="Footer Placeholder 4">
            <a:extLst>
              <a:ext uri="{FF2B5EF4-FFF2-40B4-BE49-F238E27FC236}">
                <a16:creationId xmlns:a16="http://schemas.microsoft.com/office/drawing/2014/main" id="{E6ABC6BC-16C5-D349-BAF3-BB4A912EA30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6F2E318-DB2D-0A45-94CD-16A0CBC194F0}"/>
              </a:ext>
            </a:extLst>
          </p:cNvPr>
          <p:cNvSpPr>
            <a:spLocks noGrp="1"/>
          </p:cNvSpPr>
          <p:nvPr>
            <p:ph type="sldNum" sz="quarter" idx="12"/>
          </p:nvPr>
        </p:nvSpPr>
        <p:spPr/>
        <p:txBody>
          <a:bodyPr/>
          <a:lstStyle/>
          <a:p>
            <a:fld id="{AE0E1A1E-BBC3-E246-9A6B-5C1822F1F18E}" type="slidenum">
              <a:rPr lang="en-US" smtClean="0"/>
              <a:t>‹#›</a:t>
            </a:fld>
            <a:endParaRPr lang="en-US" dirty="0"/>
          </a:p>
        </p:txBody>
      </p:sp>
    </p:spTree>
    <p:extLst>
      <p:ext uri="{BB962C8B-B14F-4D97-AF65-F5344CB8AC3E}">
        <p14:creationId xmlns:p14="http://schemas.microsoft.com/office/powerpoint/2010/main" val="32177139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CB4B4-1477-0547-9D00-6737863B6EC2}"/>
              </a:ext>
            </a:extLst>
          </p:cNvPr>
          <p:cNvSpPr>
            <a:spLocks noGrp="1"/>
          </p:cNvSpPr>
          <p:nvPr>
            <p:ph type="title"/>
          </p:nvPr>
        </p:nvSpPr>
        <p:spPr>
          <a:xfrm>
            <a:off x="838200" y="365125"/>
            <a:ext cx="10488613"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A6F5E07-D622-4443-BCE4-19BBADA39A07}"/>
              </a:ext>
            </a:extLst>
          </p:cNvPr>
          <p:cNvSpPr>
            <a:spLocks noGrp="1"/>
          </p:cNvSpPr>
          <p:nvPr>
            <p:ph type="body" idx="1"/>
          </p:nvPr>
        </p:nvSpPr>
        <p:spPr>
          <a:xfrm>
            <a:off x="838200" y="1681163"/>
            <a:ext cx="51450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E51393-D200-A344-ABC1-59450A3C50E3}"/>
              </a:ext>
            </a:extLst>
          </p:cNvPr>
          <p:cNvSpPr>
            <a:spLocks noGrp="1"/>
          </p:cNvSpPr>
          <p:nvPr>
            <p:ph sz="half" idx="2"/>
          </p:nvPr>
        </p:nvSpPr>
        <p:spPr>
          <a:xfrm>
            <a:off x="838200" y="2505075"/>
            <a:ext cx="51450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837270-35D0-1148-A5A2-BEB1CF1FCCAD}"/>
              </a:ext>
            </a:extLst>
          </p:cNvPr>
          <p:cNvSpPr>
            <a:spLocks noGrp="1"/>
          </p:cNvSpPr>
          <p:nvPr>
            <p:ph type="body" sz="quarter" idx="3"/>
          </p:nvPr>
        </p:nvSpPr>
        <p:spPr>
          <a:xfrm>
            <a:off x="6156325" y="1681163"/>
            <a:ext cx="51704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C103B6-E22E-BE43-8731-FF5F3D0D6D2E}"/>
              </a:ext>
            </a:extLst>
          </p:cNvPr>
          <p:cNvSpPr>
            <a:spLocks noGrp="1"/>
          </p:cNvSpPr>
          <p:nvPr>
            <p:ph sz="quarter" idx="4"/>
          </p:nvPr>
        </p:nvSpPr>
        <p:spPr>
          <a:xfrm>
            <a:off x="6156325" y="2505075"/>
            <a:ext cx="51704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CE462D-18D4-214D-8605-3F48FDF3D228}"/>
              </a:ext>
            </a:extLst>
          </p:cNvPr>
          <p:cNvSpPr>
            <a:spLocks noGrp="1"/>
          </p:cNvSpPr>
          <p:nvPr>
            <p:ph type="dt" sz="half" idx="10"/>
          </p:nvPr>
        </p:nvSpPr>
        <p:spPr/>
        <p:txBody>
          <a:bodyPr/>
          <a:lstStyle/>
          <a:p>
            <a:fld id="{EDEE644A-926E-6646-B0E2-14CBD7E44E58}" type="datetimeFigureOut">
              <a:rPr lang="en-US" smtClean="0"/>
              <a:t>3/3/2023</a:t>
            </a:fld>
            <a:endParaRPr lang="en-US" dirty="0"/>
          </a:p>
        </p:txBody>
      </p:sp>
      <p:sp>
        <p:nvSpPr>
          <p:cNvPr id="8" name="Footer Placeholder 7">
            <a:extLst>
              <a:ext uri="{FF2B5EF4-FFF2-40B4-BE49-F238E27FC236}">
                <a16:creationId xmlns:a16="http://schemas.microsoft.com/office/drawing/2014/main" id="{053967C6-3474-A34E-AB03-DB8B195CBF6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627704E9-41CD-E349-B4B5-D79568DA5373}"/>
              </a:ext>
            </a:extLst>
          </p:cNvPr>
          <p:cNvSpPr>
            <a:spLocks noGrp="1"/>
          </p:cNvSpPr>
          <p:nvPr>
            <p:ph type="sldNum" sz="quarter" idx="12"/>
          </p:nvPr>
        </p:nvSpPr>
        <p:spPr/>
        <p:txBody>
          <a:bodyPr/>
          <a:lstStyle/>
          <a:p>
            <a:fld id="{AE0E1A1E-BBC3-E246-9A6B-5C1822F1F18E}" type="slidenum">
              <a:rPr lang="en-US" smtClean="0"/>
              <a:t>‹#›</a:t>
            </a:fld>
            <a:endParaRPr lang="en-US" dirty="0"/>
          </a:p>
        </p:txBody>
      </p:sp>
    </p:spTree>
    <p:extLst>
      <p:ext uri="{BB962C8B-B14F-4D97-AF65-F5344CB8AC3E}">
        <p14:creationId xmlns:p14="http://schemas.microsoft.com/office/powerpoint/2010/main" val="3407029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BCF0B-D626-4543-96BC-2E09BCF613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DBDF58-547E-9842-AD4B-87649F7BFDA2}"/>
              </a:ext>
            </a:extLst>
          </p:cNvPr>
          <p:cNvSpPr>
            <a:spLocks noGrp="1"/>
          </p:cNvSpPr>
          <p:nvPr>
            <p:ph sz="half" idx="1"/>
          </p:nvPr>
        </p:nvSpPr>
        <p:spPr>
          <a:xfrm>
            <a:off x="836614" y="1825625"/>
            <a:ext cx="516731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B4C566-E132-8A43-A1BA-F6B596D041AB}"/>
              </a:ext>
            </a:extLst>
          </p:cNvPr>
          <p:cNvSpPr>
            <a:spLocks noGrp="1"/>
          </p:cNvSpPr>
          <p:nvPr>
            <p:ph sz="half" idx="2"/>
          </p:nvPr>
        </p:nvSpPr>
        <p:spPr>
          <a:xfrm>
            <a:off x="6156325" y="1825625"/>
            <a:ext cx="51689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9CA3DA-711E-3541-BE25-FF23B1ED599C}"/>
              </a:ext>
            </a:extLst>
          </p:cNvPr>
          <p:cNvSpPr>
            <a:spLocks noGrp="1"/>
          </p:cNvSpPr>
          <p:nvPr>
            <p:ph type="dt" sz="half" idx="10"/>
          </p:nvPr>
        </p:nvSpPr>
        <p:spPr/>
        <p:txBody>
          <a:bodyPr/>
          <a:lstStyle/>
          <a:p>
            <a:fld id="{EDEE644A-926E-6646-B0E2-14CBD7E44E58}" type="datetimeFigureOut">
              <a:rPr lang="en-US" smtClean="0"/>
              <a:t>3/3/2023</a:t>
            </a:fld>
            <a:endParaRPr lang="en-US" dirty="0"/>
          </a:p>
        </p:txBody>
      </p:sp>
      <p:sp>
        <p:nvSpPr>
          <p:cNvPr id="6" name="Footer Placeholder 5">
            <a:extLst>
              <a:ext uri="{FF2B5EF4-FFF2-40B4-BE49-F238E27FC236}">
                <a16:creationId xmlns:a16="http://schemas.microsoft.com/office/drawing/2014/main" id="{30917BF2-B3AA-3E4A-A4C7-24CB3EF74A1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0DAAF95-197B-FA42-B0C2-CD661FEC56DF}"/>
              </a:ext>
            </a:extLst>
          </p:cNvPr>
          <p:cNvSpPr>
            <a:spLocks noGrp="1"/>
          </p:cNvSpPr>
          <p:nvPr>
            <p:ph type="sldNum" sz="quarter" idx="12"/>
          </p:nvPr>
        </p:nvSpPr>
        <p:spPr/>
        <p:txBody>
          <a:bodyPr/>
          <a:lstStyle/>
          <a:p>
            <a:fld id="{AE0E1A1E-BBC3-E246-9A6B-5C1822F1F18E}" type="slidenum">
              <a:rPr lang="en-US" smtClean="0"/>
              <a:t>‹#›</a:t>
            </a:fld>
            <a:endParaRPr lang="en-US" dirty="0"/>
          </a:p>
        </p:txBody>
      </p:sp>
    </p:spTree>
    <p:extLst>
      <p:ext uri="{BB962C8B-B14F-4D97-AF65-F5344CB8AC3E}">
        <p14:creationId xmlns:p14="http://schemas.microsoft.com/office/powerpoint/2010/main" val="31313816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CB4B4-1477-0547-9D00-6737863B6EC2}"/>
              </a:ext>
            </a:extLst>
          </p:cNvPr>
          <p:cNvSpPr>
            <a:spLocks noGrp="1"/>
          </p:cNvSpPr>
          <p:nvPr>
            <p:ph type="title"/>
          </p:nvPr>
        </p:nvSpPr>
        <p:spPr>
          <a:xfrm>
            <a:off x="838201" y="365127"/>
            <a:ext cx="10488613"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A6F5E07-D622-4443-BCE4-19BBADA39A07}"/>
              </a:ext>
            </a:extLst>
          </p:cNvPr>
          <p:cNvSpPr>
            <a:spLocks noGrp="1"/>
          </p:cNvSpPr>
          <p:nvPr>
            <p:ph type="body" idx="1"/>
          </p:nvPr>
        </p:nvSpPr>
        <p:spPr>
          <a:xfrm>
            <a:off x="838200" y="1681163"/>
            <a:ext cx="5145088" cy="82391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4" name="Content Placeholder 3">
            <a:extLst>
              <a:ext uri="{FF2B5EF4-FFF2-40B4-BE49-F238E27FC236}">
                <a16:creationId xmlns:a16="http://schemas.microsoft.com/office/drawing/2014/main" id="{3CE51393-D200-A344-ABC1-59450A3C50E3}"/>
              </a:ext>
            </a:extLst>
          </p:cNvPr>
          <p:cNvSpPr>
            <a:spLocks noGrp="1"/>
          </p:cNvSpPr>
          <p:nvPr>
            <p:ph sz="half" idx="2"/>
          </p:nvPr>
        </p:nvSpPr>
        <p:spPr>
          <a:xfrm>
            <a:off x="838200" y="2505075"/>
            <a:ext cx="51450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837270-35D0-1148-A5A2-BEB1CF1FCCAD}"/>
              </a:ext>
            </a:extLst>
          </p:cNvPr>
          <p:cNvSpPr>
            <a:spLocks noGrp="1"/>
          </p:cNvSpPr>
          <p:nvPr>
            <p:ph type="body" sz="quarter" idx="3"/>
          </p:nvPr>
        </p:nvSpPr>
        <p:spPr>
          <a:xfrm>
            <a:off x="6156325" y="1681163"/>
            <a:ext cx="5170488" cy="82391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6" name="Content Placeholder 5">
            <a:extLst>
              <a:ext uri="{FF2B5EF4-FFF2-40B4-BE49-F238E27FC236}">
                <a16:creationId xmlns:a16="http://schemas.microsoft.com/office/drawing/2014/main" id="{5AC103B6-E22E-BE43-8731-FF5F3D0D6D2E}"/>
              </a:ext>
            </a:extLst>
          </p:cNvPr>
          <p:cNvSpPr>
            <a:spLocks noGrp="1"/>
          </p:cNvSpPr>
          <p:nvPr>
            <p:ph sz="quarter" idx="4"/>
          </p:nvPr>
        </p:nvSpPr>
        <p:spPr>
          <a:xfrm>
            <a:off x="6156325" y="2505075"/>
            <a:ext cx="51704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CE462D-18D4-214D-8605-3F48FDF3D228}"/>
              </a:ext>
            </a:extLst>
          </p:cNvPr>
          <p:cNvSpPr>
            <a:spLocks noGrp="1"/>
          </p:cNvSpPr>
          <p:nvPr>
            <p:ph type="dt" sz="half" idx="10"/>
          </p:nvPr>
        </p:nvSpPr>
        <p:spPr/>
        <p:txBody>
          <a:bodyPr/>
          <a:lstStyle/>
          <a:p>
            <a:fld id="{EDEE644A-926E-6646-B0E2-14CBD7E44E58}" type="datetimeFigureOut">
              <a:rPr lang="en-US" smtClean="0"/>
              <a:t>3/3/2023</a:t>
            </a:fld>
            <a:endParaRPr lang="en-US" dirty="0"/>
          </a:p>
        </p:txBody>
      </p:sp>
      <p:sp>
        <p:nvSpPr>
          <p:cNvPr id="8" name="Footer Placeholder 7">
            <a:extLst>
              <a:ext uri="{FF2B5EF4-FFF2-40B4-BE49-F238E27FC236}">
                <a16:creationId xmlns:a16="http://schemas.microsoft.com/office/drawing/2014/main" id="{053967C6-3474-A34E-AB03-DB8B195CBF6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627704E9-41CD-E349-B4B5-D79568DA5373}"/>
              </a:ext>
            </a:extLst>
          </p:cNvPr>
          <p:cNvSpPr>
            <a:spLocks noGrp="1"/>
          </p:cNvSpPr>
          <p:nvPr>
            <p:ph type="sldNum" sz="quarter" idx="12"/>
          </p:nvPr>
        </p:nvSpPr>
        <p:spPr/>
        <p:txBody>
          <a:bodyPr/>
          <a:lstStyle/>
          <a:p>
            <a:fld id="{AE0E1A1E-BBC3-E246-9A6B-5C1822F1F18E}" type="slidenum">
              <a:rPr lang="en-US" smtClean="0"/>
              <a:t>‹#›</a:t>
            </a:fld>
            <a:endParaRPr lang="en-US" dirty="0"/>
          </a:p>
        </p:txBody>
      </p:sp>
    </p:spTree>
    <p:extLst>
      <p:ext uri="{BB962C8B-B14F-4D97-AF65-F5344CB8AC3E}">
        <p14:creationId xmlns:p14="http://schemas.microsoft.com/office/powerpoint/2010/main" val="3099433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8ABA5-A824-204D-9EF2-AEEC1D71EF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A02139F-441E-8D4D-A997-D9ACD0BFEA07}"/>
              </a:ext>
            </a:extLst>
          </p:cNvPr>
          <p:cNvSpPr>
            <a:spLocks noGrp="1"/>
          </p:cNvSpPr>
          <p:nvPr>
            <p:ph type="dt" sz="half" idx="10"/>
          </p:nvPr>
        </p:nvSpPr>
        <p:spPr/>
        <p:txBody>
          <a:bodyPr/>
          <a:lstStyle/>
          <a:p>
            <a:fld id="{EDEE644A-926E-6646-B0E2-14CBD7E44E58}" type="datetimeFigureOut">
              <a:rPr lang="en-US" smtClean="0"/>
              <a:t>3/3/2023</a:t>
            </a:fld>
            <a:endParaRPr lang="en-US" dirty="0"/>
          </a:p>
        </p:txBody>
      </p:sp>
      <p:sp>
        <p:nvSpPr>
          <p:cNvPr id="4" name="Footer Placeholder 3">
            <a:extLst>
              <a:ext uri="{FF2B5EF4-FFF2-40B4-BE49-F238E27FC236}">
                <a16:creationId xmlns:a16="http://schemas.microsoft.com/office/drawing/2014/main" id="{3E8CFD63-1393-BC4B-BA9A-664AF539B1A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A5AA70B-47CF-9E4E-B00C-98D0FC6B0503}"/>
              </a:ext>
            </a:extLst>
          </p:cNvPr>
          <p:cNvSpPr>
            <a:spLocks noGrp="1"/>
          </p:cNvSpPr>
          <p:nvPr>
            <p:ph type="sldNum" sz="quarter" idx="12"/>
          </p:nvPr>
        </p:nvSpPr>
        <p:spPr/>
        <p:txBody>
          <a:bodyPr/>
          <a:lstStyle/>
          <a:p>
            <a:fld id="{AE0E1A1E-BBC3-E246-9A6B-5C1822F1F18E}" type="slidenum">
              <a:rPr lang="en-US" smtClean="0"/>
              <a:t>‹#›</a:t>
            </a:fld>
            <a:endParaRPr lang="en-US" dirty="0"/>
          </a:p>
        </p:txBody>
      </p:sp>
    </p:spTree>
    <p:extLst>
      <p:ext uri="{BB962C8B-B14F-4D97-AF65-F5344CB8AC3E}">
        <p14:creationId xmlns:p14="http://schemas.microsoft.com/office/powerpoint/2010/main" val="25680658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BEBB0F-A373-274E-9C29-391BE3607F9D}"/>
              </a:ext>
            </a:extLst>
          </p:cNvPr>
          <p:cNvSpPr>
            <a:spLocks noGrp="1"/>
          </p:cNvSpPr>
          <p:nvPr>
            <p:ph type="dt" sz="half" idx="10"/>
          </p:nvPr>
        </p:nvSpPr>
        <p:spPr/>
        <p:txBody>
          <a:bodyPr/>
          <a:lstStyle/>
          <a:p>
            <a:fld id="{EDEE644A-926E-6646-B0E2-14CBD7E44E58}" type="datetimeFigureOut">
              <a:rPr lang="en-US" smtClean="0"/>
              <a:t>3/3/2023</a:t>
            </a:fld>
            <a:endParaRPr lang="en-US" dirty="0"/>
          </a:p>
        </p:txBody>
      </p:sp>
      <p:sp>
        <p:nvSpPr>
          <p:cNvPr id="3" name="Footer Placeholder 2">
            <a:extLst>
              <a:ext uri="{FF2B5EF4-FFF2-40B4-BE49-F238E27FC236}">
                <a16:creationId xmlns:a16="http://schemas.microsoft.com/office/drawing/2014/main" id="{F6244FCE-2F6E-074B-80B7-CEDF7C6A75A0}"/>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CF8ADD8-89F5-B946-B199-4ABEEB780741}"/>
              </a:ext>
            </a:extLst>
          </p:cNvPr>
          <p:cNvSpPr>
            <a:spLocks noGrp="1"/>
          </p:cNvSpPr>
          <p:nvPr>
            <p:ph type="sldNum" sz="quarter" idx="12"/>
          </p:nvPr>
        </p:nvSpPr>
        <p:spPr/>
        <p:txBody>
          <a:bodyPr/>
          <a:lstStyle/>
          <a:p>
            <a:fld id="{AE0E1A1E-BBC3-E246-9A6B-5C1822F1F18E}" type="slidenum">
              <a:rPr lang="en-US" smtClean="0"/>
              <a:t>‹#›</a:t>
            </a:fld>
            <a:endParaRPr lang="en-US" dirty="0"/>
          </a:p>
        </p:txBody>
      </p:sp>
    </p:spTree>
    <p:extLst>
      <p:ext uri="{BB962C8B-B14F-4D97-AF65-F5344CB8AC3E}">
        <p14:creationId xmlns:p14="http://schemas.microsoft.com/office/powerpoint/2010/main" val="5824739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1D0B2-8595-6542-B55B-E2333B78722A}"/>
              </a:ext>
            </a:extLst>
          </p:cNvPr>
          <p:cNvSpPr>
            <a:spLocks noGrp="1"/>
          </p:cNvSpPr>
          <p:nvPr>
            <p:ph type="title"/>
          </p:nvPr>
        </p:nvSpPr>
        <p:spPr>
          <a:xfrm>
            <a:off x="838200" y="457200"/>
            <a:ext cx="3922713" cy="1600200"/>
          </a:xfrm>
        </p:spPr>
        <p:txBody>
          <a:bodyPr anchor="b"/>
          <a:lstStyle>
            <a:lvl1pPr>
              <a:defRPr sz="3192"/>
            </a:lvl1pPr>
          </a:lstStyle>
          <a:p>
            <a:r>
              <a:rPr lang="en-US"/>
              <a:t>Click to edit Master title style</a:t>
            </a:r>
          </a:p>
        </p:txBody>
      </p:sp>
      <p:sp>
        <p:nvSpPr>
          <p:cNvPr id="3" name="Content Placeholder 2">
            <a:extLst>
              <a:ext uri="{FF2B5EF4-FFF2-40B4-BE49-F238E27FC236}">
                <a16:creationId xmlns:a16="http://schemas.microsoft.com/office/drawing/2014/main" id="{1783B034-AA2D-954B-91E4-40E5D939C0DF}"/>
              </a:ext>
            </a:extLst>
          </p:cNvPr>
          <p:cNvSpPr>
            <a:spLocks noGrp="1"/>
          </p:cNvSpPr>
          <p:nvPr>
            <p:ph idx="1"/>
          </p:nvPr>
        </p:nvSpPr>
        <p:spPr>
          <a:xfrm>
            <a:off x="5170489" y="987427"/>
            <a:ext cx="6156325" cy="4873625"/>
          </a:xfr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36D20E-BF6E-9C47-91DB-B85759C0B811}"/>
              </a:ext>
            </a:extLst>
          </p:cNvPr>
          <p:cNvSpPr>
            <a:spLocks noGrp="1"/>
          </p:cNvSpPr>
          <p:nvPr>
            <p:ph type="body" sz="half" idx="2"/>
          </p:nvPr>
        </p:nvSpPr>
        <p:spPr>
          <a:xfrm>
            <a:off x="838200" y="2057400"/>
            <a:ext cx="3922713" cy="3811588"/>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a:extLst>
              <a:ext uri="{FF2B5EF4-FFF2-40B4-BE49-F238E27FC236}">
                <a16:creationId xmlns:a16="http://schemas.microsoft.com/office/drawing/2014/main" id="{440F0194-3613-9A4B-9386-D737B374FE23}"/>
              </a:ext>
            </a:extLst>
          </p:cNvPr>
          <p:cNvSpPr>
            <a:spLocks noGrp="1"/>
          </p:cNvSpPr>
          <p:nvPr>
            <p:ph type="dt" sz="half" idx="10"/>
          </p:nvPr>
        </p:nvSpPr>
        <p:spPr/>
        <p:txBody>
          <a:bodyPr/>
          <a:lstStyle/>
          <a:p>
            <a:fld id="{EDEE644A-926E-6646-B0E2-14CBD7E44E58}" type="datetimeFigureOut">
              <a:rPr lang="en-US" smtClean="0"/>
              <a:t>3/3/2023</a:t>
            </a:fld>
            <a:endParaRPr lang="en-US" dirty="0"/>
          </a:p>
        </p:txBody>
      </p:sp>
      <p:sp>
        <p:nvSpPr>
          <p:cNvPr id="6" name="Footer Placeholder 5">
            <a:extLst>
              <a:ext uri="{FF2B5EF4-FFF2-40B4-BE49-F238E27FC236}">
                <a16:creationId xmlns:a16="http://schemas.microsoft.com/office/drawing/2014/main" id="{3240F730-D9FC-E646-8463-B606131ED2C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11E4786-40EE-2B4A-A8FD-4CDB1D22161E}"/>
              </a:ext>
            </a:extLst>
          </p:cNvPr>
          <p:cNvSpPr>
            <a:spLocks noGrp="1"/>
          </p:cNvSpPr>
          <p:nvPr>
            <p:ph type="sldNum" sz="quarter" idx="12"/>
          </p:nvPr>
        </p:nvSpPr>
        <p:spPr/>
        <p:txBody>
          <a:bodyPr/>
          <a:lstStyle/>
          <a:p>
            <a:fld id="{AE0E1A1E-BBC3-E246-9A6B-5C1822F1F18E}" type="slidenum">
              <a:rPr lang="en-US" smtClean="0"/>
              <a:t>‹#›</a:t>
            </a:fld>
            <a:endParaRPr lang="en-US" dirty="0"/>
          </a:p>
        </p:txBody>
      </p:sp>
    </p:spTree>
    <p:extLst>
      <p:ext uri="{BB962C8B-B14F-4D97-AF65-F5344CB8AC3E}">
        <p14:creationId xmlns:p14="http://schemas.microsoft.com/office/powerpoint/2010/main" val="36435906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92AEA-3788-DA4D-884E-1BE3F682F846}"/>
              </a:ext>
            </a:extLst>
          </p:cNvPr>
          <p:cNvSpPr>
            <a:spLocks noGrp="1"/>
          </p:cNvSpPr>
          <p:nvPr>
            <p:ph type="title"/>
          </p:nvPr>
        </p:nvSpPr>
        <p:spPr>
          <a:xfrm>
            <a:off x="838200" y="457200"/>
            <a:ext cx="3922713" cy="1600200"/>
          </a:xfrm>
        </p:spPr>
        <p:txBody>
          <a:bodyPr anchor="b"/>
          <a:lstStyle>
            <a:lvl1pPr>
              <a:defRPr sz="3192"/>
            </a:lvl1pPr>
          </a:lstStyle>
          <a:p>
            <a:r>
              <a:rPr lang="en-US"/>
              <a:t>Click to edit Master title style</a:t>
            </a:r>
          </a:p>
        </p:txBody>
      </p:sp>
      <p:sp>
        <p:nvSpPr>
          <p:cNvPr id="3" name="Picture Placeholder 2">
            <a:extLst>
              <a:ext uri="{FF2B5EF4-FFF2-40B4-BE49-F238E27FC236}">
                <a16:creationId xmlns:a16="http://schemas.microsoft.com/office/drawing/2014/main" id="{A9386849-2278-6241-A4FA-3FA238192F00}"/>
              </a:ext>
            </a:extLst>
          </p:cNvPr>
          <p:cNvSpPr>
            <a:spLocks noGrp="1"/>
          </p:cNvSpPr>
          <p:nvPr>
            <p:ph type="pic" idx="1"/>
          </p:nvPr>
        </p:nvSpPr>
        <p:spPr>
          <a:xfrm>
            <a:off x="5170489" y="987427"/>
            <a:ext cx="6156325" cy="4873625"/>
          </a:xfr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en-US" dirty="0"/>
          </a:p>
        </p:txBody>
      </p:sp>
      <p:sp>
        <p:nvSpPr>
          <p:cNvPr id="4" name="Text Placeholder 3">
            <a:extLst>
              <a:ext uri="{FF2B5EF4-FFF2-40B4-BE49-F238E27FC236}">
                <a16:creationId xmlns:a16="http://schemas.microsoft.com/office/drawing/2014/main" id="{7C480598-649A-3241-B8E4-CBF25D109085}"/>
              </a:ext>
            </a:extLst>
          </p:cNvPr>
          <p:cNvSpPr>
            <a:spLocks noGrp="1"/>
          </p:cNvSpPr>
          <p:nvPr>
            <p:ph type="body" sz="half" idx="2"/>
          </p:nvPr>
        </p:nvSpPr>
        <p:spPr>
          <a:xfrm>
            <a:off x="838200" y="2057400"/>
            <a:ext cx="3922713" cy="3811588"/>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a:extLst>
              <a:ext uri="{FF2B5EF4-FFF2-40B4-BE49-F238E27FC236}">
                <a16:creationId xmlns:a16="http://schemas.microsoft.com/office/drawing/2014/main" id="{4CA963CC-CE70-A04C-9A7F-C8306418A2FC}"/>
              </a:ext>
            </a:extLst>
          </p:cNvPr>
          <p:cNvSpPr>
            <a:spLocks noGrp="1"/>
          </p:cNvSpPr>
          <p:nvPr>
            <p:ph type="dt" sz="half" idx="10"/>
          </p:nvPr>
        </p:nvSpPr>
        <p:spPr/>
        <p:txBody>
          <a:bodyPr/>
          <a:lstStyle/>
          <a:p>
            <a:fld id="{EDEE644A-926E-6646-B0E2-14CBD7E44E58}" type="datetimeFigureOut">
              <a:rPr lang="en-US" smtClean="0"/>
              <a:t>3/3/2023</a:t>
            </a:fld>
            <a:endParaRPr lang="en-US" dirty="0"/>
          </a:p>
        </p:txBody>
      </p:sp>
      <p:sp>
        <p:nvSpPr>
          <p:cNvPr id="6" name="Footer Placeholder 5">
            <a:extLst>
              <a:ext uri="{FF2B5EF4-FFF2-40B4-BE49-F238E27FC236}">
                <a16:creationId xmlns:a16="http://schemas.microsoft.com/office/drawing/2014/main" id="{9ECD885E-C77F-C746-A1EC-0C3709F095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4A53B2C-444B-C844-BD96-6232476C7808}"/>
              </a:ext>
            </a:extLst>
          </p:cNvPr>
          <p:cNvSpPr>
            <a:spLocks noGrp="1"/>
          </p:cNvSpPr>
          <p:nvPr>
            <p:ph type="sldNum" sz="quarter" idx="12"/>
          </p:nvPr>
        </p:nvSpPr>
        <p:spPr/>
        <p:txBody>
          <a:bodyPr/>
          <a:lstStyle/>
          <a:p>
            <a:fld id="{AE0E1A1E-BBC3-E246-9A6B-5C1822F1F18E}" type="slidenum">
              <a:rPr lang="en-US" smtClean="0"/>
              <a:t>‹#›</a:t>
            </a:fld>
            <a:endParaRPr lang="en-US" dirty="0"/>
          </a:p>
        </p:txBody>
      </p:sp>
    </p:spTree>
    <p:extLst>
      <p:ext uri="{BB962C8B-B14F-4D97-AF65-F5344CB8AC3E}">
        <p14:creationId xmlns:p14="http://schemas.microsoft.com/office/powerpoint/2010/main" val="26451678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F78A9-B452-D042-9BBE-01844EA6D9B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1E186B-BC2A-5B49-A17F-080C3A8A8B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299E3E-8B78-B240-A700-A31E50754CBF}"/>
              </a:ext>
            </a:extLst>
          </p:cNvPr>
          <p:cNvSpPr>
            <a:spLocks noGrp="1"/>
          </p:cNvSpPr>
          <p:nvPr>
            <p:ph type="dt" sz="half" idx="10"/>
          </p:nvPr>
        </p:nvSpPr>
        <p:spPr/>
        <p:txBody>
          <a:bodyPr/>
          <a:lstStyle/>
          <a:p>
            <a:fld id="{EDEE644A-926E-6646-B0E2-14CBD7E44E58}" type="datetimeFigureOut">
              <a:rPr lang="en-US" smtClean="0"/>
              <a:t>3/3/2023</a:t>
            </a:fld>
            <a:endParaRPr lang="en-US" dirty="0"/>
          </a:p>
        </p:txBody>
      </p:sp>
      <p:sp>
        <p:nvSpPr>
          <p:cNvPr id="5" name="Footer Placeholder 4">
            <a:extLst>
              <a:ext uri="{FF2B5EF4-FFF2-40B4-BE49-F238E27FC236}">
                <a16:creationId xmlns:a16="http://schemas.microsoft.com/office/drawing/2014/main" id="{8C294939-6BBE-7749-BB1B-47F46D569EC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7484151-56CE-7645-BFEC-B5011066C33E}"/>
              </a:ext>
            </a:extLst>
          </p:cNvPr>
          <p:cNvSpPr>
            <a:spLocks noGrp="1"/>
          </p:cNvSpPr>
          <p:nvPr>
            <p:ph type="sldNum" sz="quarter" idx="12"/>
          </p:nvPr>
        </p:nvSpPr>
        <p:spPr/>
        <p:txBody>
          <a:bodyPr/>
          <a:lstStyle/>
          <a:p>
            <a:fld id="{AE0E1A1E-BBC3-E246-9A6B-5C1822F1F18E}" type="slidenum">
              <a:rPr lang="en-US" smtClean="0"/>
              <a:t>‹#›</a:t>
            </a:fld>
            <a:endParaRPr lang="en-US" dirty="0"/>
          </a:p>
        </p:txBody>
      </p:sp>
    </p:spTree>
    <p:extLst>
      <p:ext uri="{BB962C8B-B14F-4D97-AF65-F5344CB8AC3E}">
        <p14:creationId xmlns:p14="http://schemas.microsoft.com/office/powerpoint/2010/main" val="34256530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96D720-170C-9E48-ABF6-EC6251193358}"/>
              </a:ext>
            </a:extLst>
          </p:cNvPr>
          <p:cNvSpPr>
            <a:spLocks noGrp="1"/>
          </p:cNvSpPr>
          <p:nvPr>
            <p:ph type="title" orient="vert"/>
          </p:nvPr>
        </p:nvSpPr>
        <p:spPr>
          <a:xfrm>
            <a:off x="8704263" y="365125"/>
            <a:ext cx="2620962"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DDA9489-35CF-9F4B-9D92-3338F3BCF51A}"/>
              </a:ext>
            </a:extLst>
          </p:cNvPr>
          <p:cNvSpPr>
            <a:spLocks noGrp="1"/>
          </p:cNvSpPr>
          <p:nvPr>
            <p:ph type="body" orient="vert" idx="1"/>
          </p:nvPr>
        </p:nvSpPr>
        <p:spPr>
          <a:xfrm>
            <a:off x="836613" y="365125"/>
            <a:ext cx="771525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78F741-CC5B-A443-BFD2-4AD33189A196}"/>
              </a:ext>
            </a:extLst>
          </p:cNvPr>
          <p:cNvSpPr>
            <a:spLocks noGrp="1"/>
          </p:cNvSpPr>
          <p:nvPr>
            <p:ph type="dt" sz="half" idx="10"/>
          </p:nvPr>
        </p:nvSpPr>
        <p:spPr/>
        <p:txBody>
          <a:bodyPr/>
          <a:lstStyle/>
          <a:p>
            <a:fld id="{EDEE644A-926E-6646-B0E2-14CBD7E44E58}" type="datetimeFigureOut">
              <a:rPr lang="en-US" smtClean="0"/>
              <a:t>3/3/2023</a:t>
            </a:fld>
            <a:endParaRPr lang="en-US" dirty="0"/>
          </a:p>
        </p:txBody>
      </p:sp>
      <p:sp>
        <p:nvSpPr>
          <p:cNvPr id="5" name="Footer Placeholder 4">
            <a:extLst>
              <a:ext uri="{FF2B5EF4-FFF2-40B4-BE49-F238E27FC236}">
                <a16:creationId xmlns:a16="http://schemas.microsoft.com/office/drawing/2014/main" id="{292874A2-BEFB-1744-90A4-9A6B60586A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1FB86DD-9759-214C-9DDC-DE1822CF3607}"/>
              </a:ext>
            </a:extLst>
          </p:cNvPr>
          <p:cNvSpPr>
            <a:spLocks noGrp="1"/>
          </p:cNvSpPr>
          <p:nvPr>
            <p:ph type="sldNum" sz="quarter" idx="12"/>
          </p:nvPr>
        </p:nvSpPr>
        <p:spPr/>
        <p:txBody>
          <a:bodyPr/>
          <a:lstStyle/>
          <a:p>
            <a:fld id="{AE0E1A1E-BBC3-E246-9A6B-5C1822F1F18E}" type="slidenum">
              <a:rPr lang="en-US" smtClean="0"/>
              <a:t>‹#›</a:t>
            </a:fld>
            <a:endParaRPr lang="en-US" dirty="0"/>
          </a:p>
        </p:txBody>
      </p:sp>
    </p:spTree>
    <p:extLst>
      <p:ext uri="{BB962C8B-B14F-4D97-AF65-F5344CB8AC3E}">
        <p14:creationId xmlns:p14="http://schemas.microsoft.com/office/powerpoint/2010/main" val="321113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8ABA5-A824-204D-9EF2-AEEC1D71EF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A02139F-441E-8D4D-A997-D9ACD0BFEA07}"/>
              </a:ext>
            </a:extLst>
          </p:cNvPr>
          <p:cNvSpPr>
            <a:spLocks noGrp="1"/>
          </p:cNvSpPr>
          <p:nvPr>
            <p:ph type="dt" sz="half" idx="10"/>
          </p:nvPr>
        </p:nvSpPr>
        <p:spPr/>
        <p:txBody>
          <a:bodyPr/>
          <a:lstStyle/>
          <a:p>
            <a:fld id="{EDEE644A-926E-6646-B0E2-14CBD7E44E58}" type="datetimeFigureOut">
              <a:rPr lang="en-US" smtClean="0"/>
              <a:t>3/3/2023</a:t>
            </a:fld>
            <a:endParaRPr lang="en-US" dirty="0"/>
          </a:p>
        </p:txBody>
      </p:sp>
      <p:sp>
        <p:nvSpPr>
          <p:cNvPr id="4" name="Footer Placeholder 3">
            <a:extLst>
              <a:ext uri="{FF2B5EF4-FFF2-40B4-BE49-F238E27FC236}">
                <a16:creationId xmlns:a16="http://schemas.microsoft.com/office/drawing/2014/main" id="{3E8CFD63-1393-BC4B-BA9A-664AF539B1A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A5AA70B-47CF-9E4E-B00C-98D0FC6B0503}"/>
              </a:ext>
            </a:extLst>
          </p:cNvPr>
          <p:cNvSpPr>
            <a:spLocks noGrp="1"/>
          </p:cNvSpPr>
          <p:nvPr>
            <p:ph type="sldNum" sz="quarter" idx="12"/>
          </p:nvPr>
        </p:nvSpPr>
        <p:spPr/>
        <p:txBody>
          <a:bodyPr/>
          <a:lstStyle/>
          <a:p>
            <a:fld id="{AE0E1A1E-BBC3-E246-9A6B-5C1822F1F18E}" type="slidenum">
              <a:rPr lang="en-US" smtClean="0"/>
              <a:t>‹#›</a:t>
            </a:fld>
            <a:endParaRPr lang="en-US" dirty="0"/>
          </a:p>
        </p:txBody>
      </p:sp>
    </p:spTree>
    <p:extLst>
      <p:ext uri="{BB962C8B-B14F-4D97-AF65-F5344CB8AC3E}">
        <p14:creationId xmlns:p14="http://schemas.microsoft.com/office/powerpoint/2010/main" val="19415805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BEBB0F-A373-274E-9C29-391BE3607F9D}"/>
              </a:ext>
            </a:extLst>
          </p:cNvPr>
          <p:cNvSpPr>
            <a:spLocks noGrp="1"/>
          </p:cNvSpPr>
          <p:nvPr>
            <p:ph type="dt" sz="half" idx="10"/>
          </p:nvPr>
        </p:nvSpPr>
        <p:spPr/>
        <p:txBody>
          <a:bodyPr/>
          <a:lstStyle/>
          <a:p>
            <a:fld id="{EDEE644A-926E-6646-B0E2-14CBD7E44E58}" type="datetimeFigureOut">
              <a:rPr lang="en-US" smtClean="0"/>
              <a:t>3/3/2023</a:t>
            </a:fld>
            <a:endParaRPr lang="en-US" dirty="0"/>
          </a:p>
        </p:txBody>
      </p:sp>
      <p:sp>
        <p:nvSpPr>
          <p:cNvPr id="3" name="Footer Placeholder 2">
            <a:extLst>
              <a:ext uri="{FF2B5EF4-FFF2-40B4-BE49-F238E27FC236}">
                <a16:creationId xmlns:a16="http://schemas.microsoft.com/office/drawing/2014/main" id="{F6244FCE-2F6E-074B-80B7-CEDF7C6A75A0}"/>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CF8ADD8-89F5-B946-B199-4ABEEB780741}"/>
              </a:ext>
            </a:extLst>
          </p:cNvPr>
          <p:cNvSpPr>
            <a:spLocks noGrp="1"/>
          </p:cNvSpPr>
          <p:nvPr>
            <p:ph type="sldNum" sz="quarter" idx="12"/>
          </p:nvPr>
        </p:nvSpPr>
        <p:spPr/>
        <p:txBody>
          <a:bodyPr/>
          <a:lstStyle/>
          <a:p>
            <a:fld id="{AE0E1A1E-BBC3-E246-9A6B-5C1822F1F18E}" type="slidenum">
              <a:rPr lang="en-US" smtClean="0"/>
              <a:t>‹#›</a:t>
            </a:fld>
            <a:endParaRPr lang="en-US" dirty="0"/>
          </a:p>
        </p:txBody>
      </p:sp>
    </p:spTree>
    <p:extLst>
      <p:ext uri="{BB962C8B-B14F-4D97-AF65-F5344CB8AC3E}">
        <p14:creationId xmlns:p14="http://schemas.microsoft.com/office/powerpoint/2010/main" val="896241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1D0B2-8595-6542-B55B-E2333B78722A}"/>
              </a:ext>
            </a:extLst>
          </p:cNvPr>
          <p:cNvSpPr>
            <a:spLocks noGrp="1"/>
          </p:cNvSpPr>
          <p:nvPr>
            <p:ph type="title"/>
          </p:nvPr>
        </p:nvSpPr>
        <p:spPr>
          <a:xfrm>
            <a:off x="838200" y="457200"/>
            <a:ext cx="3922713"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83B034-AA2D-954B-91E4-40E5D939C0DF}"/>
              </a:ext>
            </a:extLst>
          </p:cNvPr>
          <p:cNvSpPr>
            <a:spLocks noGrp="1"/>
          </p:cNvSpPr>
          <p:nvPr>
            <p:ph idx="1"/>
          </p:nvPr>
        </p:nvSpPr>
        <p:spPr>
          <a:xfrm>
            <a:off x="5170488" y="987425"/>
            <a:ext cx="6156325"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36D20E-BF6E-9C47-91DB-B85759C0B811}"/>
              </a:ext>
            </a:extLst>
          </p:cNvPr>
          <p:cNvSpPr>
            <a:spLocks noGrp="1"/>
          </p:cNvSpPr>
          <p:nvPr>
            <p:ph type="body" sz="half" idx="2"/>
          </p:nvPr>
        </p:nvSpPr>
        <p:spPr>
          <a:xfrm>
            <a:off x="838200" y="2057400"/>
            <a:ext cx="392271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0F0194-3613-9A4B-9386-D737B374FE23}"/>
              </a:ext>
            </a:extLst>
          </p:cNvPr>
          <p:cNvSpPr>
            <a:spLocks noGrp="1"/>
          </p:cNvSpPr>
          <p:nvPr>
            <p:ph type="dt" sz="half" idx="10"/>
          </p:nvPr>
        </p:nvSpPr>
        <p:spPr/>
        <p:txBody>
          <a:bodyPr/>
          <a:lstStyle/>
          <a:p>
            <a:fld id="{EDEE644A-926E-6646-B0E2-14CBD7E44E58}" type="datetimeFigureOut">
              <a:rPr lang="en-US" smtClean="0"/>
              <a:t>3/3/2023</a:t>
            </a:fld>
            <a:endParaRPr lang="en-US" dirty="0"/>
          </a:p>
        </p:txBody>
      </p:sp>
      <p:sp>
        <p:nvSpPr>
          <p:cNvPr id="6" name="Footer Placeholder 5">
            <a:extLst>
              <a:ext uri="{FF2B5EF4-FFF2-40B4-BE49-F238E27FC236}">
                <a16:creationId xmlns:a16="http://schemas.microsoft.com/office/drawing/2014/main" id="{3240F730-D9FC-E646-8463-B606131ED2C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11E4786-40EE-2B4A-A8FD-4CDB1D22161E}"/>
              </a:ext>
            </a:extLst>
          </p:cNvPr>
          <p:cNvSpPr>
            <a:spLocks noGrp="1"/>
          </p:cNvSpPr>
          <p:nvPr>
            <p:ph type="sldNum" sz="quarter" idx="12"/>
          </p:nvPr>
        </p:nvSpPr>
        <p:spPr/>
        <p:txBody>
          <a:bodyPr/>
          <a:lstStyle/>
          <a:p>
            <a:fld id="{AE0E1A1E-BBC3-E246-9A6B-5C1822F1F18E}" type="slidenum">
              <a:rPr lang="en-US" smtClean="0"/>
              <a:t>‹#›</a:t>
            </a:fld>
            <a:endParaRPr lang="en-US" dirty="0"/>
          </a:p>
        </p:txBody>
      </p:sp>
    </p:spTree>
    <p:extLst>
      <p:ext uri="{BB962C8B-B14F-4D97-AF65-F5344CB8AC3E}">
        <p14:creationId xmlns:p14="http://schemas.microsoft.com/office/powerpoint/2010/main" val="2971017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92AEA-3788-DA4D-884E-1BE3F682F846}"/>
              </a:ext>
            </a:extLst>
          </p:cNvPr>
          <p:cNvSpPr>
            <a:spLocks noGrp="1"/>
          </p:cNvSpPr>
          <p:nvPr>
            <p:ph type="title"/>
          </p:nvPr>
        </p:nvSpPr>
        <p:spPr>
          <a:xfrm>
            <a:off x="838200" y="457200"/>
            <a:ext cx="3922713"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9386849-2278-6241-A4FA-3FA238192F00}"/>
              </a:ext>
            </a:extLst>
          </p:cNvPr>
          <p:cNvSpPr>
            <a:spLocks noGrp="1"/>
          </p:cNvSpPr>
          <p:nvPr>
            <p:ph type="pic" idx="1"/>
          </p:nvPr>
        </p:nvSpPr>
        <p:spPr>
          <a:xfrm>
            <a:off x="5170488" y="987425"/>
            <a:ext cx="6156325"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C480598-649A-3241-B8E4-CBF25D109085}"/>
              </a:ext>
            </a:extLst>
          </p:cNvPr>
          <p:cNvSpPr>
            <a:spLocks noGrp="1"/>
          </p:cNvSpPr>
          <p:nvPr>
            <p:ph type="body" sz="half" idx="2"/>
          </p:nvPr>
        </p:nvSpPr>
        <p:spPr>
          <a:xfrm>
            <a:off x="838200" y="2057400"/>
            <a:ext cx="392271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A963CC-CE70-A04C-9A7F-C8306418A2FC}"/>
              </a:ext>
            </a:extLst>
          </p:cNvPr>
          <p:cNvSpPr>
            <a:spLocks noGrp="1"/>
          </p:cNvSpPr>
          <p:nvPr>
            <p:ph type="dt" sz="half" idx="10"/>
          </p:nvPr>
        </p:nvSpPr>
        <p:spPr/>
        <p:txBody>
          <a:bodyPr/>
          <a:lstStyle/>
          <a:p>
            <a:fld id="{EDEE644A-926E-6646-B0E2-14CBD7E44E58}" type="datetimeFigureOut">
              <a:rPr lang="en-US" smtClean="0"/>
              <a:t>3/3/2023</a:t>
            </a:fld>
            <a:endParaRPr lang="en-US" dirty="0"/>
          </a:p>
        </p:txBody>
      </p:sp>
      <p:sp>
        <p:nvSpPr>
          <p:cNvPr id="6" name="Footer Placeholder 5">
            <a:extLst>
              <a:ext uri="{FF2B5EF4-FFF2-40B4-BE49-F238E27FC236}">
                <a16:creationId xmlns:a16="http://schemas.microsoft.com/office/drawing/2014/main" id="{9ECD885E-C77F-C746-A1EC-0C3709F095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4A53B2C-444B-C844-BD96-6232476C7808}"/>
              </a:ext>
            </a:extLst>
          </p:cNvPr>
          <p:cNvSpPr>
            <a:spLocks noGrp="1"/>
          </p:cNvSpPr>
          <p:nvPr>
            <p:ph type="sldNum" sz="quarter" idx="12"/>
          </p:nvPr>
        </p:nvSpPr>
        <p:spPr/>
        <p:txBody>
          <a:bodyPr/>
          <a:lstStyle/>
          <a:p>
            <a:fld id="{AE0E1A1E-BBC3-E246-9A6B-5C1822F1F18E}" type="slidenum">
              <a:rPr lang="en-US" smtClean="0"/>
              <a:t>‹#›</a:t>
            </a:fld>
            <a:endParaRPr lang="en-US" dirty="0"/>
          </a:p>
        </p:txBody>
      </p:sp>
    </p:spTree>
    <p:extLst>
      <p:ext uri="{BB962C8B-B14F-4D97-AF65-F5344CB8AC3E}">
        <p14:creationId xmlns:p14="http://schemas.microsoft.com/office/powerpoint/2010/main" val="2209941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4" Type="http://schemas.openxmlformats.org/officeDocument/2006/relationships/image" Target="../media/image5.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4.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1.jpe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E53F68-7D86-1F45-AE2E-55FCE53743A7}"/>
              </a:ext>
            </a:extLst>
          </p:cNvPr>
          <p:cNvSpPr>
            <a:spLocks noGrp="1"/>
          </p:cNvSpPr>
          <p:nvPr>
            <p:ph type="title"/>
          </p:nvPr>
        </p:nvSpPr>
        <p:spPr>
          <a:xfrm>
            <a:off x="836613" y="365125"/>
            <a:ext cx="1048861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2B3338B-2082-0341-B5CA-09B205574722}"/>
              </a:ext>
            </a:extLst>
          </p:cNvPr>
          <p:cNvSpPr>
            <a:spLocks noGrp="1"/>
          </p:cNvSpPr>
          <p:nvPr>
            <p:ph type="body" idx="1"/>
          </p:nvPr>
        </p:nvSpPr>
        <p:spPr>
          <a:xfrm>
            <a:off x="836613" y="1825625"/>
            <a:ext cx="1048861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D0D4FC-BC74-9448-A906-16BFC6F5408B}"/>
              </a:ext>
            </a:extLst>
          </p:cNvPr>
          <p:cNvSpPr>
            <a:spLocks noGrp="1"/>
          </p:cNvSpPr>
          <p:nvPr>
            <p:ph type="dt" sz="half" idx="2"/>
          </p:nvPr>
        </p:nvSpPr>
        <p:spPr>
          <a:xfrm>
            <a:off x="836613" y="6356350"/>
            <a:ext cx="27352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EE644A-926E-6646-B0E2-14CBD7E44E58}" type="datetimeFigureOut">
              <a:rPr lang="en-US" smtClean="0"/>
              <a:t>3/3/2023</a:t>
            </a:fld>
            <a:endParaRPr lang="en-US" dirty="0"/>
          </a:p>
        </p:txBody>
      </p:sp>
      <p:sp>
        <p:nvSpPr>
          <p:cNvPr id="5" name="Footer Placeholder 4">
            <a:extLst>
              <a:ext uri="{FF2B5EF4-FFF2-40B4-BE49-F238E27FC236}">
                <a16:creationId xmlns:a16="http://schemas.microsoft.com/office/drawing/2014/main" id="{055D4A6B-F17B-FF47-BC37-56A98C111BDA}"/>
              </a:ext>
            </a:extLst>
          </p:cNvPr>
          <p:cNvSpPr>
            <a:spLocks noGrp="1"/>
          </p:cNvSpPr>
          <p:nvPr>
            <p:ph type="ftr" sz="quarter" idx="3"/>
          </p:nvPr>
        </p:nvSpPr>
        <p:spPr>
          <a:xfrm>
            <a:off x="4029075" y="6356350"/>
            <a:ext cx="410368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4561FC1F-BB8C-6B43-9E18-6CE0EF94A437}"/>
              </a:ext>
            </a:extLst>
          </p:cNvPr>
          <p:cNvSpPr>
            <a:spLocks noGrp="1"/>
          </p:cNvSpPr>
          <p:nvPr>
            <p:ph type="sldNum" sz="quarter" idx="4"/>
          </p:nvPr>
        </p:nvSpPr>
        <p:spPr>
          <a:xfrm>
            <a:off x="8589963" y="6356350"/>
            <a:ext cx="27352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0E1A1E-BBC3-E246-9A6B-5C1822F1F18E}" type="slidenum">
              <a:rPr lang="en-US" smtClean="0"/>
              <a:t>‹#›</a:t>
            </a:fld>
            <a:endParaRPr lang="en-US" dirty="0"/>
          </a:p>
        </p:txBody>
      </p:sp>
      <p:pic>
        <p:nvPicPr>
          <p:cNvPr id="8" name="Picture 7">
            <a:extLst>
              <a:ext uri="{FF2B5EF4-FFF2-40B4-BE49-F238E27FC236}">
                <a16:creationId xmlns:a16="http://schemas.microsoft.com/office/drawing/2014/main" id="{5C31127C-4503-EE40-AAA4-DF8BF0CADD80}"/>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7938" y="0"/>
            <a:ext cx="12153900" cy="1092200"/>
          </a:xfrm>
          <a:prstGeom prst="rect">
            <a:avLst/>
          </a:prstGeom>
        </p:spPr>
      </p:pic>
      <p:pic>
        <p:nvPicPr>
          <p:cNvPr id="9" name="Picture 8" descr="A close up of a sign&#10;&#10;Description automatically generated">
            <a:extLst>
              <a:ext uri="{FF2B5EF4-FFF2-40B4-BE49-F238E27FC236}">
                <a16:creationId xmlns:a16="http://schemas.microsoft.com/office/drawing/2014/main" id="{571477A7-DD9E-2649-970E-C441EBA22FE7}"/>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10481347" y="5672612"/>
            <a:ext cx="1192493" cy="825822"/>
          </a:xfrm>
          <a:prstGeom prst="rect">
            <a:avLst/>
          </a:prstGeom>
        </p:spPr>
      </p:pic>
    </p:spTree>
    <p:extLst>
      <p:ext uri="{BB962C8B-B14F-4D97-AF65-F5344CB8AC3E}">
        <p14:creationId xmlns:p14="http://schemas.microsoft.com/office/powerpoint/2010/main" val="2285319401"/>
      </p:ext>
    </p:extLst>
  </p:cSld>
  <p:clrMap bg1="lt1" tx1="dk1" bg2="lt2" tx2="dk2" accent1="accent1" accent2="accent2" accent3="accent3" accent4="accent4" accent5="accent5" accent6="accent6" hlink="hlink" folHlink="folHlink"/>
  <p:sldLayoutIdLst>
    <p:sldLayoutId id="2147484129" r:id="rId1"/>
    <p:sldLayoutId id="2147484130" r:id="rId2"/>
    <p:sldLayoutId id="2147484131" r:id="rId3"/>
    <p:sldLayoutId id="2147484132" r:id="rId4"/>
    <p:sldLayoutId id="2147484133" r:id="rId5"/>
    <p:sldLayoutId id="2147484134" r:id="rId6"/>
    <p:sldLayoutId id="2147484135" r:id="rId7"/>
    <p:sldLayoutId id="2147484136" r:id="rId8"/>
    <p:sldLayoutId id="2147484137" r:id="rId9"/>
    <p:sldLayoutId id="2147484138" r:id="rId10"/>
    <p:sldLayoutId id="214748413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AFF87C-A163-FF41-9418-5914066911F2}"/>
              </a:ext>
            </a:extLst>
          </p:cNvPr>
          <p:cNvSpPr>
            <a:spLocks noGrp="1"/>
          </p:cNvSpPr>
          <p:nvPr>
            <p:ph type="title"/>
          </p:nvPr>
        </p:nvSpPr>
        <p:spPr>
          <a:xfrm>
            <a:off x="836613" y="365125"/>
            <a:ext cx="10488612"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D27B14A-9EF8-C244-9926-2648C1A0A93B}"/>
              </a:ext>
            </a:extLst>
          </p:cNvPr>
          <p:cNvSpPr>
            <a:spLocks noGrp="1"/>
          </p:cNvSpPr>
          <p:nvPr>
            <p:ph type="body" idx="1"/>
          </p:nvPr>
        </p:nvSpPr>
        <p:spPr>
          <a:xfrm>
            <a:off x="836613" y="1940011"/>
            <a:ext cx="10488612" cy="42369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FB995EC-CE5E-6344-AC87-21C1F0D13547}"/>
              </a:ext>
            </a:extLst>
          </p:cNvPr>
          <p:cNvSpPr>
            <a:spLocks noGrp="1"/>
          </p:cNvSpPr>
          <p:nvPr>
            <p:ph type="dt" sz="half" idx="2"/>
          </p:nvPr>
        </p:nvSpPr>
        <p:spPr>
          <a:xfrm>
            <a:off x="836613" y="6356350"/>
            <a:ext cx="27352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A17DFA-870B-F749-B4ED-14DBFB22D862}" type="datetimeFigureOut">
              <a:rPr lang="en-US" smtClean="0"/>
              <a:t>3/3/2023</a:t>
            </a:fld>
            <a:endParaRPr lang="en-US" dirty="0"/>
          </a:p>
        </p:txBody>
      </p:sp>
      <p:sp>
        <p:nvSpPr>
          <p:cNvPr id="5" name="Footer Placeholder 4">
            <a:extLst>
              <a:ext uri="{FF2B5EF4-FFF2-40B4-BE49-F238E27FC236}">
                <a16:creationId xmlns:a16="http://schemas.microsoft.com/office/drawing/2014/main" id="{2C35222E-19D2-7143-8653-3081B06A8BAD}"/>
              </a:ext>
            </a:extLst>
          </p:cNvPr>
          <p:cNvSpPr>
            <a:spLocks noGrp="1"/>
          </p:cNvSpPr>
          <p:nvPr>
            <p:ph type="ftr" sz="quarter" idx="3"/>
          </p:nvPr>
        </p:nvSpPr>
        <p:spPr>
          <a:xfrm>
            <a:off x="4029075" y="6356350"/>
            <a:ext cx="410368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B3D3D2DE-6997-404C-A9B2-290F30E0AC7F}"/>
              </a:ext>
            </a:extLst>
          </p:cNvPr>
          <p:cNvSpPr>
            <a:spLocks noGrp="1"/>
          </p:cNvSpPr>
          <p:nvPr>
            <p:ph type="sldNum" sz="quarter" idx="4"/>
          </p:nvPr>
        </p:nvSpPr>
        <p:spPr>
          <a:xfrm>
            <a:off x="8589963" y="6356350"/>
            <a:ext cx="27352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8F8E21-3D34-3E40-B098-C7BF710BD94A}" type="slidenum">
              <a:rPr lang="en-US" smtClean="0"/>
              <a:t>‹#›</a:t>
            </a:fld>
            <a:endParaRPr lang="en-US" dirty="0"/>
          </a:p>
        </p:txBody>
      </p:sp>
      <p:pic>
        <p:nvPicPr>
          <p:cNvPr id="8" name="Picture 7">
            <a:extLst>
              <a:ext uri="{FF2B5EF4-FFF2-40B4-BE49-F238E27FC236}">
                <a16:creationId xmlns:a16="http://schemas.microsoft.com/office/drawing/2014/main" id="{FBCD33EE-B5D2-1C41-B2AC-126DD312141D}"/>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49428" y="-16416"/>
            <a:ext cx="11998411" cy="1777543"/>
          </a:xfrm>
          <a:prstGeom prst="rect">
            <a:avLst/>
          </a:prstGeom>
        </p:spPr>
      </p:pic>
      <p:pic>
        <p:nvPicPr>
          <p:cNvPr id="9" name="Picture 8" descr="A close up of a sign&#10;&#10;Description automatically generated">
            <a:extLst>
              <a:ext uri="{FF2B5EF4-FFF2-40B4-BE49-F238E27FC236}">
                <a16:creationId xmlns:a16="http://schemas.microsoft.com/office/drawing/2014/main" id="{1F2E09D8-51AE-1349-A4D6-2252D46194AC}"/>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10481347" y="5672612"/>
            <a:ext cx="1192493" cy="825822"/>
          </a:xfrm>
          <a:prstGeom prst="rect">
            <a:avLst/>
          </a:prstGeom>
        </p:spPr>
      </p:pic>
    </p:spTree>
    <p:extLst>
      <p:ext uri="{BB962C8B-B14F-4D97-AF65-F5344CB8AC3E}">
        <p14:creationId xmlns:p14="http://schemas.microsoft.com/office/powerpoint/2010/main" val="465753186"/>
      </p:ext>
    </p:extLst>
  </p:cSld>
  <p:clrMap bg1="lt1" tx1="dk1" bg2="lt2" tx2="dk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 id="2147484150" r:id="rId10"/>
    <p:sldLayoutId id="214748415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descr="A close up of a building&#10;&#10;Description automatically generated">
            <a:extLst>
              <a:ext uri="{FF2B5EF4-FFF2-40B4-BE49-F238E27FC236}">
                <a16:creationId xmlns:a16="http://schemas.microsoft.com/office/drawing/2014/main" id="{0A2F6CEA-A3A7-DE43-B51B-D2C21E6F8D86}"/>
              </a:ext>
            </a:extLst>
          </p:cNvPr>
          <p:cNvPicPr>
            <a:picLocks noChangeAspect="1"/>
          </p:cNvPicPr>
          <p:nvPr userDrawn="1"/>
        </p:nvPicPr>
        <p:blipFill rotWithShape="1">
          <a:blip r:embed="rId13" cstate="email">
            <a:extLst>
              <a:ext uri="{28A0092B-C50C-407E-A947-70E740481C1C}">
                <a14:useLocalDpi xmlns:a14="http://schemas.microsoft.com/office/drawing/2010/main" val="0"/>
              </a:ext>
            </a:extLst>
          </a:blip>
          <a:srcRect t="11664"/>
          <a:stretch/>
        </p:blipFill>
        <p:spPr>
          <a:xfrm>
            <a:off x="0" y="0"/>
            <a:ext cx="12153900" cy="6058175"/>
          </a:xfrm>
          <a:prstGeom prst="rect">
            <a:avLst/>
          </a:prstGeom>
        </p:spPr>
      </p:pic>
      <p:sp>
        <p:nvSpPr>
          <p:cNvPr id="2" name="Title Placeholder 1">
            <a:extLst>
              <a:ext uri="{FF2B5EF4-FFF2-40B4-BE49-F238E27FC236}">
                <a16:creationId xmlns:a16="http://schemas.microsoft.com/office/drawing/2014/main" id="{7578AA12-544A-004E-8319-CE0CE0BB8678}"/>
              </a:ext>
            </a:extLst>
          </p:cNvPr>
          <p:cNvSpPr>
            <a:spLocks noGrp="1"/>
          </p:cNvSpPr>
          <p:nvPr>
            <p:ph type="title"/>
          </p:nvPr>
        </p:nvSpPr>
        <p:spPr>
          <a:xfrm>
            <a:off x="836613" y="365125"/>
            <a:ext cx="1048861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0C5A943-030C-284B-88F0-59815ECB7317}"/>
              </a:ext>
            </a:extLst>
          </p:cNvPr>
          <p:cNvSpPr>
            <a:spLocks noGrp="1"/>
          </p:cNvSpPr>
          <p:nvPr>
            <p:ph type="body" idx="1"/>
          </p:nvPr>
        </p:nvSpPr>
        <p:spPr>
          <a:xfrm>
            <a:off x="836613" y="1825625"/>
            <a:ext cx="1048861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634873-814D-1C4F-B6BC-BD5CDD4B084D}"/>
              </a:ext>
            </a:extLst>
          </p:cNvPr>
          <p:cNvSpPr>
            <a:spLocks noGrp="1"/>
          </p:cNvSpPr>
          <p:nvPr>
            <p:ph type="dt" sz="half" idx="2"/>
          </p:nvPr>
        </p:nvSpPr>
        <p:spPr>
          <a:xfrm>
            <a:off x="836613" y="6356350"/>
            <a:ext cx="27352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1C130F-ABBD-6841-9760-DC5D7D523899}" type="datetimeFigureOut">
              <a:rPr lang="en-US" smtClean="0"/>
              <a:t>3/3/2023</a:t>
            </a:fld>
            <a:endParaRPr lang="en-US" dirty="0"/>
          </a:p>
        </p:txBody>
      </p:sp>
      <p:sp>
        <p:nvSpPr>
          <p:cNvPr id="5" name="Footer Placeholder 4">
            <a:extLst>
              <a:ext uri="{FF2B5EF4-FFF2-40B4-BE49-F238E27FC236}">
                <a16:creationId xmlns:a16="http://schemas.microsoft.com/office/drawing/2014/main" id="{05CD59C4-1B65-F444-9D8E-ECA234C0C2D8}"/>
              </a:ext>
            </a:extLst>
          </p:cNvPr>
          <p:cNvSpPr>
            <a:spLocks noGrp="1"/>
          </p:cNvSpPr>
          <p:nvPr>
            <p:ph type="ftr" sz="quarter" idx="3"/>
          </p:nvPr>
        </p:nvSpPr>
        <p:spPr>
          <a:xfrm>
            <a:off x="4029075" y="6356350"/>
            <a:ext cx="410368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A4F579C-8B68-2642-A63D-7D866A1D1210}"/>
              </a:ext>
            </a:extLst>
          </p:cNvPr>
          <p:cNvSpPr>
            <a:spLocks noGrp="1"/>
          </p:cNvSpPr>
          <p:nvPr>
            <p:ph type="sldNum" sz="quarter" idx="4"/>
          </p:nvPr>
        </p:nvSpPr>
        <p:spPr>
          <a:xfrm>
            <a:off x="8589963" y="6356350"/>
            <a:ext cx="27352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CA7B96-6890-1D43-B094-9614059D1A89}" type="slidenum">
              <a:rPr lang="en-US" smtClean="0"/>
              <a:t>‹#›</a:t>
            </a:fld>
            <a:endParaRPr lang="en-US" dirty="0"/>
          </a:p>
        </p:txBody>
      </p:sp>
      <p:pic>
        <p:nvPicPr>
          <p:cNvPr id="9" name="Picture 8" descr="A close up of a sign&#10;&#10;Description automatically generated">
            <a:extLst>
              <a:ext uri="{FF2B5EF4-FFF2-40B4-BE49-F238E27FC236}">
                <a16:creationId xmlns:a16="http://schemas.microsoft.com/office/drawing/2014/main" id="{29661E2C-68FD-9049-AEA8-CD9419044DEC}"/>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10481347" y="5672612"/>
            <a:ext cx="1192493" cy="825822"/>
          </a:xfrm>
          <a:prstGeom prst="rect">
            <a:avLst/>
          </a:prstGeom>
        </p:spPr>
      </p:pic>
    </p:spTree>
    <p:extLst>
      <p:ext uri="{BB962C8B-B14F-4D97-AF65-F5344CB8AC3E}">
        <p14:creationId xmlns:p14="http://schemas.microsoft.com/office/powerpoint/2010/main" val="2986557107"/>
      </p:ext>
    </p:extLst>
  </p:cSld>
  <p:clrMap bg1="lt1" tx1="dk1" bg2="lt2" tx2="dk2" accent1="accent1" accent2="accent2" accent3="accent3" accent4="accent4" accent5="accent5" accent6="accent6" hlink="hlink" folHlink="folHlink"/>
  <p:sldLayoutIdLst>
    <p:sldLayoutId id="2147484153" r:id="rId1"/>
    <p:sldLayoutId id="2147484154" r:id="rId2"/>
    <p:sldLayoutId id="2147484155" r:id="rId3"/>
    <p:sldLayoutId id="2147484156" r:id="rId4"/>
    <p:sldLayoutId id="2147484157" r:id="rId5"/>
    <p:sldLayoutId id="2147484158" r:id="rId6"/>
    <p:sldLayoutId id="2147484159" r:id="rId7"/>
    <p:sldLayoutId id="2147484160" r:id="rId8"/>
    <p:sldLayoutId id="2147484161" r:id="rId9"/>
    <p:sldLayoutId id="2147484162" r:id="rId10"/>
    <p:sldLayoutId id="214748416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39454" y="148726"/>
            <a:ext cx="8486259" cy="154196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6127" y="1825625"/>
            <a:ext cx="1048958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6126" y="6356353"/>
            <a:ext cx="2736414" cy="365125"/>
          </a:xfrm>
          <a:prstGeom prst="rect">
            <a:avLst/>
          </a:prstGeom>
        </p:spPr>
        <p:txBody>
          <a:bodyPr vert="horz" lIns="91440" tIns="45720" rIns="91440" bIns="45720" rtlCol="0" anchor="ctr"/>
          <a:lstStyle>
            <a:lvl1pPr algn="l">
              <a:defRPr sz="1194">
                <a:solidFill>
                  <a:schemeClr val="tx1">
                    <a:tint val="75000"/>
                  </a:schemeClr>
                </a:solidFill>
              </a:defRPr>
            </a:lvl1pPr>
          </a:lstStyle>
          <a:p>
            <a:pPr defTabSz="909834"/>
            <a:fld id="{944E386D-D596-43F8-8F7F-EC29E2E0A8BB}" type="datetimeFigureOut">
              <a:rPr lang="en-US" smtClean="0">
                <a:solidFill>
                  <a:prstClr val="black">
                    <a:tint val="75000"/>
                  </a:prstClr>
                </a:solidFill>
              </a:rPr>
              <a:pPr defTabSz="909834"/>
              <a:t>3/3/2023</a:t>
            </a:fld>
            <a:endParaRPr lang="en-US" dirty="0">
              <a:solidFill>
                <a:prstClr val="black">
                  <a:tint val="75000"/>
                </a:prstClr>
              </a:solidFill>
            </a:endParaRPr>
          </a:p>
        </p:txBody>
      </p:sp>
      <p:sp>
        <p:nvSpPr>
          <p:cNvPr id="5" name="Footer Placeholder 4"/>
          <p:cNvSpPr>
            <a:spLocks noGrp="1"/>
          </p:cNvSpPr>
          <p:nvPr>
            <p:ph type="ftr" sz="quarter" idx="3"/>
          </p:nvPr>
        </p:nvSpPr>
        <p:spPr>
          <a:xfrm>
            <a:off x="4028609" y="6356353"/>
            <a:ext cx="4104620" cy="365125"/>
          </a:xfrm>
          <a:prstGeom prst="rect">
            <a:avLst/>
          </a:prstGeom>
        </p:spPr>
        <p:txBody>
          <a:bodyPr vert="horz" lIns="91440" tIns="45720" rIns="91440" bIns="45720" rtlCol="0" anchor="ctr"/>
          <a:lstStyle>
            <a:lvl1pPr algn="ctr">
              <a:defRPr sz="1194">
                <a:solidFill>
                  <a:schemeClr val="tx1">
                    <a:tint val="75000"/>
                  </a:schemeClr>
                </a:solidFill>
              </a:defRPr>
            </a:lvl1pPr>
          </a:lstStyle>
          <a:p>
            <a:pPr defTabSz="909834"/>
            <a:endParaRPr lang="en-US" dirty="0">
              <a:solidFill>
                <a:prstClr val="black">
                  <a:tint val="75000"/>
                </a:prstClr>
              </a:solidFill>
            </a:endParaRPr>
          </a:p>
        </p:txBody>
      </p:sp>
      <p:sp>
        <p:nvSpPr>
          <p:cNvPr id="6" name="Slide Number Placeholder 5"/>
          <p:cNvSpPr>
            <a:spLocks noGrp="1"/>
          </p:cNvSpPr>
          <p:nvPr>
            <p:ph type="sldNum" sz="quarter" idx="4"/>
          </p:nvPr>
        </p:nvSpPr>
        <p:spPr>
          <a:xfrm>
            <a:off x="8589298" y="6356353"/>
            <a:ext cx="2736414" cy="365125"/>
          </a:xfrm>
          <a:prstGeom prst="rect">
            <a:avLst/>
          </a:prstGeom>
        </p:spPr>
        <p:txBody>
          <a:bodyPr vert="horz" lIns="91440" tIns="45720" rIns="91440" bIns="45720" rtlCol="0" anchor="ctr"/>
          <a:lstStyle>
            <a:lvl1pPr algn="r">
              <a:defRPr sz="1194">
                <a:solidFill>
                  <a:schemeClr val="tx1">
                    <a:tint val="75000"/>
                  </a:schemeClr>
                </a:solidFill>
              </a:defRPr>
            </a:lvl1pPr>
          </a:lstStyle>
          <a:p>
            <a:pPr defTabSz="909834"/>
            <a:fld id="{07DEDE4D-DC37-4180-B29E-77B367E2BC86}" type="slidenum">
              <a:rPr lang="en-US" smtClean="0">
                <a:solidFill>
                  <a:prstClr val="black">
                    <a:tint val="75000"/>
                  </a:prstClr>
                </a:solidFill>
              </a:rPr>
              <a:pPr defTabSz="909834"/>
              <a:t>‹#›</a:t>
            </a:fld>
            <a:endParaRPr lang="en-US" dirty="0">
              <a:solidFill>
                <a:prstClr val="black">
                  <a:tint val="75000"/>
                </a:prstClr>
              </a:solidFill>
            </a:endParaRPr>
          </a:p>
        </p:txBody>
      </p:sp>
      <p:pic>
        <p:nvPicPr>
          <p:cNvPr id="10" name="Picture 9" descr="A picture containing sky, outdoor&#10;&#10;Description automatically generated">
            <a:extLst>
              <a:ext uri="{FF2B5EF4-FFF2-40B4-BE49-F238E27FC236}">
                <a16:creationId xmlns:a16="http://schemas.microsoft.com/office/drawing/2014/main" id="{6A36D0F0-F797-7743-B413-1C3B52D7EBE6}"/>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3969" y="0"/>
            <a:ext cx="12153900" cy="6858000"/>
          </a:xfrm>
          <a:prstGeom prst="rect">
            <a:avLst/>
          </a:prstGeom>
        </p:spPr>
      </p:pic>
    </p:spTree>
    <p:extLst>
      <p:ext uri="{BB962C8B-B14F-4D97-AF65-F5344CB8AC3E}">
        <p14:creationId xmlns:p14="http://schemas.microsoft.com/office/powerpoint/2010/main" val="2014545369"/>
      </p:ext>
    </p:extLst>
  </p:cSld>
  <p:clrMap bg1="lt1" tx1="dk1" bg2="lt2" tx2="dk2" accent1="accent1" accent2="accent2" accent3="accent3" accent4="accent4" accent5="accent5" accent6="accent6" hlink="hlink" folHlink="folHlink"/>
  <p:sldLayoutIdLst>
    <p:sldLayoutId id="2147484165" r:id="rId1"/>
    <p:sldLayoutId id="2147484166" r:id="rId2"/>
  </p:sldLayoutIdLst>
  <p:transition spd="slow">
    <p:wipe/>
  </p:transition>
  <p:txStyles>
    <p:titleStyle>
      <a:lvl1pPr algn="l" defTabSz="909834" rtl="0" eaLnBrk="1" latinLnBrk="0" hangingPunct="1">
        <a:lnSpc>
          <a:spcPct val="90000"/>
        </a:lnSpc>
        <a:spcBef>
          <a:spcPct val="0"/>
        </a:spcBef>
        <a:buNone/>
        <a:defRPr sz="4378" kern="1200">
          <a:solidFill>
            <a:schemeClr val="tx1"/>
          </a:solidFill>
          <a:latin typeface="+mj-lt"/>
          <a:ea typeface="+mj-ea"/>
          <a:cs typeface="+mj-cs"/>
        </a:defRPr>
      </a:lvl1pPr>
    </p:titleStyle>
    <p:bodyStyle>
      <a:lvl1pPr marL="227459" indent="-227459" algn="l" defTabSz="909834" rtl="0" eaLnBrk="1" latinLnBrk="0" hangingPunct="1">
        <a:lnSpc>
          <a:spcPct val="90000"/>
        </a:lnSpc>
        <a:spcBef>
          <a:spcPts val="996"/>
        </a:spcBef>
        <a:buFont typeface="Arial" panose="020B0604020202020204" pitchFamily="34" charset="0"/>
        <a:buChar char="•"/>
        <a:defRPr sz="2786" kern="1200">
          <a:solidFill>
            <a:schemeClr val="tx1"/>
          </a:solidFill>
          <a:latin typeface="+mn-lt"/>
          <a:ea typeface="+mn-ea"/>
          <a:cs typeface="+mn-cs"/>
        </a:defRPr>
      </a:lvl1pPr>
      <a:lvl2pPr marL="682376" indent="-227459" algn="l" defTabSz="909834" rtl="0" eaLnBrk="1" latinLnBrk="0" hangingPunct="1">
        <a:lnSpc>
          <a:spcPct val="90000"/>
        </a:lnSpc>
        <a:spcBef>
          <a:spcPts val="498"/>
        </a:spcBef>
        <a:buFont typeface="Arial" panose="020B0604020202020204" pitchFamily="34" charset="0"/>
        <a:buChar char="•"/>
        <a:defRPr sz="2388" kern="1200">
          <a:solidFill>
            <a:schemeClr val="tx1"/>
          </a:solidFill>
          <a:latin typeface="+mn-lt"/>
          <a:ea typeface="+mn-ea"/>
          <a:cs typeface="+mn-cs"/>
        </a:defRPr>
      </a:lvl2pPr>
      <a:lvl3pPr marL="1137293" indent="-227459" algn="l" defTabSz="909834" rtl="0" eaLnBrk="1" latinLnBrk="0" hangingPunct="1">
        <a:lnSpc>
          <a:spcPct val="90000"/>
        </a:lnSpc>
        <a:spcBef>
          <a:spcPts val="498"/>
        </a:spcBef>
        <a:buFont typeface="Arial" panose="020B0604020202020204" pitchFamily="34" charset="0"/>
        <a:buChar char="•"/>
        <a:defRPr sz="1990" kern="1200">
          <a:solidFill>
            <a:schemeClr val="tx1"/>
          </a:solidFill>
          <a:latin typeface="+mn-lt"/>
          <a:ea typeface="+mn-ea"/>
          <a:cs typeface="+mn-cs"/>
        </a:defRPr>
      </a:lvl3pPr>
      <a:lvl4pPr marL="1592210" indent="-227459" algn="l" defTabSz="909834" rtl="0" eaLnBrk="1" latinLnBrk="0" hangingPunct="1">
        <a:lnSpc>
          <a:spcPct val="90000"/>
        </a:lnSpc>
        <a:spcBef>
          <a:spcPts val="498"/>
        </a:spcBef>
        <a:buFont typeface="Arial" panose="020B0604020202020204" pitchFamily="34" charset="0"/>
        <a:buChar char="•"/>
        <a:defRPr sz="1791" kern="1200">
          <a:solidFill>
            <a:schemeClr val="tx1"/>
          </a:solidFill>
          <a:latin typeface="+mn-lt"/>
          <a:ea typeface="+mn-ea"/>
          <a:cs typeface="+mn-cs"/>
        </a:defRPr>
      </a:lvl4pPr>
      <a:lvl5pPr marL="2047126" indent="-227459" algn="l" defTabSz="909834" rtl="0" eaLnBrk="1" latinLnBrk="0" hangingPunct="1">
        <a:lnSpc>
          <a:spcPct val="90000"/>
        </a:lnSpc>
        <a:spcBef>
          <a:spcPts val="498"/>
        </a:spcBef>
        <a:buFont typeface="Arial" panose="020B0604020202020204" pitchFamily="34" charset="0"/>
        <a:buChar char="•"/>
        <a:defRPr sz="1791" kern="1200">
          <a:solidFill>
            <a:schemeClr val="tx1"/>
          </a:solidFill>
          <a:latin typeface="+mn-lt"/>
          <a:ea typeface="+mn-ea"/>
          <a:cs typeface="+mn-cs"/>
        </a:defRPr>
      </a:lvl5pPr>
      <a:lvl6pPr marL="2502043" indent="-227459" algn="l" defTabSz="909834" rtl="0" eaLnBrk="1" latinLnBrk="0" hangingPunct="1">
        <a:lnSpc>
          <a:spcPct val="90000"/>
        </a:lnSpc>
        <a:spcBef>
          <a:spcPts val="498"/>
        </a:spcBef>
        <a:buFont typeface="Arial" panose="020B0604020202020204" pitchFamily="34" charset="0"/>
        <a:buChar char="•"/>
        <a:defRPr sz="1791" kern="1200">
          <a:solidFill>
            <a:schemeClr val="tx1"/>
          </a:solidFill>
          <a:latin typeface="+mn-lt"/>
          <a:ea typeface="+mn-ea"/>
          <a:cs typeface="+mn-cs"/>
        </a:defRPr>
      </a:lvl6pPr>
      <a:lvl7pPr marL="2956960" indent="-227459" algn="l" defTabSz="909834" rtl="0" eaLnBrk="1" latinLnBrk="0" hangingPunct="1">
        <a:lnSpc>
          <a:spcPct val="90000"/>
        </a:lnSpc>
        <a:spcBef>
          <a:spcPts val="498"/>
        </a:spcBef>
        <a:buFont typeface="Arial" panose="020B0604020202020204" pitchFamily="34" charset="0"/>
        <a:buChar char="•"/>
        <a:defRPr sz="1791" kern="1200">
          <a:solidFill>
            <a:schemeClr val="tx1"/>
          </a:solidFill>
          <a:latin typeface="+mn-lt"/>
          <a:ea typeface="+mn-ea"/>
          <a:cs typeface="+mn-cs"/>
        </a:defRPr>
      </a:lvl7pPr>
      <a:lvl8pPr marL="3411877" indent="-227459" algn="l" defTabSz="909834" rtl="0" eaLnBrk="1" latinLnBrk="0" hangingPunct="1">
        <a:lnSpc>
          <a:spcPct val="90000"/>
        </a:lnSpc>
        <a:spcBef>
          <a:spcPts val="498"/>
        </a:spcBef>
        <a:buFont typeface="Arial" panose="020B0604020202020204" pitchFamily="34" charset="0"/>
        <a:buChar char="•"/>
        <a:defRPr sz="1791" kern="1200">
          <a:solidFill>
            <a:schemeClr val="tx1"/>
          </a:solidFill>
          <a:latin typeface="+mn-lt"/>
          <a:ea typeface="+mn-ea"/>
          <a:cs typeface="+mn-cs"/>
        </a:defRPr>
      </a:lvl8pPr>
      <a:lvl9pPr marL="3866794" indent="-227459" algn="l" defTabSz="909834" rtl="0" eaLnBrk="1" latinLnBrk="0" hangingPunct="1">
        <a:lnSpc>
          <a:spcPct val="90000"/>
        </a:lnSpc>
        <a:spcBef>
          <a:spcPts val="498"/>
        </a:spcBef>
        <a:buFont typeface="Arial" panose="020B0604020202020204" pitchFamily="34" charset="0"/>
        <a:buChar char="•"/>
        <a:defRPr sz="1791" kern="1200">
          <a:solidFill>
            <a:schemeClr val="tx1"/>
          </a:solidFill>
          <a:latin typeface="+mn-lt"/>
          <a:ea typeface="+mn-ea"/>
          <a:cs typeface="+mn-cs"/>
        </a:defRPr>
      </a:lvl9pPr>
    </p:bodyStyle>
    <p:otherStyle>
      <a:defPPr>
        <a:defRPr lang="en-US"/>
      </a:defPPr>
      <a:lvl1pPr marL="0" algn="l" defTabSz="909834" rtl="0" eaLnBrk="1" latinLnBrk="0" hangingPunct="1">
        <a:defRPr sz="1791" kern="1200">
          <a:solidFill>
            <a:schemeClr val="tx1"/>
          </a:solidFill>
          <a:latin typeface="+mn-lt"/>
          <a:ea typeface="+mn-ea"/>
          <a:cs typeface="+mn-cs"/>
        </a:defRPr>
      </a:lvl1pPr>
      <a:lvl2pPr marL="454917" algn="l" defTabSz="909834" rtl="0" eaLnBrk="1" latinLnBrk="0" hangingPunct="1">
        <a:defRPr sz="1791" kern="1200">
          <a:solidFill>
            <a:schemeClr val="tx1"/>
          </a:solidFill>
          <a:latin typeface="+mn-lt"/>
          <a:ea typeface="+mn-ea"/>
          <a:cs typeface="+mn-cs"/>
        </a:defRPr>
      </a:lvl2pPr>
      <a:lvl3pPr marL="909834" algn="l" defTabSz="909834" rtl="0" eaLnBrk="1" latinLnBrk="0" hangingPunct="1">
        <a:defRPr sz="1791" kern="1200">
          <a:solidFill>
            <a:schemeClr val="tx1"/>
          </a:solidFill>
          <a:latin typeface="+mn-lt"/>
          <a:ea typeface="+mn-ea"/>
          <a:cs typeface="+mn-cs"/>
        </a:defRPr>
      </a:lvl3pPr>
      <a:lvl4pPr marL="1364751" algn="l" defTabSz="909834" rtl="0" eaLnBrk="1" latinLnBrk="0" hangingPunct="1">
        <a:defRPr sz="1791" kern="1200">
          <a:solidFill>
            <a:schemeClr val="tx1"/>
          </a:solidFill>
          <a:latin typeface="+mn-lt"/>
          <a:ea typeface="+mn-ea"/>
          <a:cs typeface="+mn-cs"/>
        </a:defRPr>
      </a:lvl4pPr>
      <a:lvl5pPr marL="1819667" algn="l" defTabSz="909834" rtl="0" eaLnBrk="1" latinLnBrk="0" hangingPunct="1">
        <a:defRPr sz="1791" kern="1200">
          <a:solidFill>
            <a:schemeClr val="tx1"/>
          </a:solidFill>
          <a:latin typeface="+mn-lt"/>
          <a:ea typeface="+mn-ea"/>
          <a:cs typeface="+mn-cs"/>
        </a:defRPr>
      </a:lvl5pPr>
      <a:lvl6pPr marL="2274584" algn="l" defTabSz="909834" rtl="0" eaLnBrk="1" latinLnBrk="0" hangingPunct="1">
        <a:defRPr sz="1791" kern="1200">
          <a:solidFill>
            <a:schemeClr val="tx1"/>
          </a:solidFill>
          <a:latin typeface="+mn-lt"/>
          <a:ea typeface="+mn-ea"/>
          <a:cs typeface="+mn-cs"/>
        </a:defRPr>
      </a:lvl6pPr>
      <a:lvl7pPr marL="2729501" algn="l" defTabSz="909834" rtl="0" eaLnBrk="1" latinLnBrk="0" hangingPunct="1">
        <a:defRPr sz="1791" kern="1200">
          <a:solidFill>
            <a:schemeClr val="tx1"/>
          </a:solidFill>
          <a:latin typeface="+mn-lt"/>
          <a:ea typeface="+mn-ea"/>
          <a:cs typeface="+mn-cs"/>
        </a:defRPr>
      </a:lvl7pPr>
      <a:lvl8pPr marL="3184418" algn="l" defTabSz="909834" rtl="0" eaLnBrk="1" latinLnBrk="0" hangingPunct="1">
        <a:defRPr sz="1791" kern="1200">
          <a:solidFill>
            <a:schemeClr val="tx1"/>
          </a:solidFill>
          <a:latin typeface="+mn-lt"/>
          <a:ea typeface="+mn-ea"/>
          <a:cs typeface="+mn-cs"/>
        </a:defRPr>
      </a:lvl8pPr>
      <a:lvl9pPr marL="3639335" algn="l" defTabSz="909834" rtl="0" eaLnBrk="1" latinLnBrk="0" hangingPunct="1">
        <a:defRPr sz="1791"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descr="A close up of a building&#10;&#10;Description automatically generated">
            <a:extLst>
              <a:ext uri="{FF2B5EF4-FFF2-40B4-BE49-F238E27FC236}">
                <a16:creationId xmlns:a16="http://schemas.microsoft.com/office/drawing/2014/main" id="{0A2F6CEA-A3A7-DE43-B51B-D2C21E6F8D86}"/>
              </a:ext>
            </a:extLst>
          </p:cNvPr>
          <p:cNvPicPr>
            <a:picLocks noChangeAspect="1"/>
          </p:cNvPicPr>
          <p:nvPr userDrawn="1"/>
        </p:nvPicPr>
        <p:blipFill rotWithShape="1">
          <a:blip r:embed="rId13" cstate="email">
            <a:extLst>
              <a:ext uri="{28A0092B-C50C-407E-A947-70E740481C1C}">
                <a14:useLocalDpi xmlns:a14="http://schemas.microsoft.com/office/drawing/2010/main" val="0"/>
              </a:ext>
            </a:extLst>
          </a:blip>
          <a:srcRect t="11664"/>
          <a:stretch/>
        </p:blipFill>
        <p:spPr>
          <a:xfrm>
            <a:off x="0" y="2"/>
            <a:ext cx="12153900" cy="6058175"/>
          </a:xfrm>
          <a:prstGeom prst="rect">
            <a:avLst/>
          </a:prstGeom>
        </p:spPr>
      </p:pic>
      <p:sp>
        <p:nvSpPr>
          <p:cNvPr id="2" name="Title Placeholder 1">
            <a:extLst>
              <a:ext uri="{FF2B5EF4-FFF2-40B4-BE49-F238E27FC236}">
                <a16:creationId xmlns:a16="http://schemas.microsoft.com/office/drawing/2014/main" id="{7578AA12-544A-004E-8319-CE0CE0BB8678}"/>
              </a:ext>
            </a:extLst>
          </p:cNvPr>
          <p:cNvSpPr>
            <a:spLocks noGrp="1"/>
          </p:cNvSpPr>
          <p:nvPr>
            <p:ph type="title"/>
          </p:nvPr>
        </p:nvSpPr>
        <p:spPr>
          <a:xfrm>
            <a:off x="836613" y="365127"/>
            <a:ext cx="1048861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0C5A943-030C-284B-88F0-59815ECB7317}"/>
              </a:ext>
            </a:extLst>
          </p:cNvPr>
          <p:cNvSpPr>
            <a:spLocks noGrp="1"/>
          </p:cNvSpPr>
          <p:nvPr>
            <p:ph type="body" idx="1"/>
          </p:nvPr>
        </p:nvSpPr>
        <p:spPr>
          <a:xfrm>
            <a:off x="836613" y="1825625"/>
            <a:ext cx="1048861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634873-814D-1C4F-B6BC-BD5CDD4B084D}"/>
              </a:ext>
            </a:extLst>
          </p:cNvPr>
          <p:cNvSpPr>
            <a:spLocks noGrp="1"/>
          </p:cNvSpPr>
          <p:nvPr>
            <p:ph type="dt" sz="half" idx="2"/>
          </p:nvPr>
        </p:nvSpPr>
        <p:spPr>
          <a:xfrm>
            <a:off x="836613" y="6356352"/>
            <a:ext cx="2735262" cy="365125"/>
          </a:xfrm>
          <a:prstGeom prst="rect">
            <a:avLst/>
          </a:prstGeom>
        </p:spPr>
        <p:txBody>
          <a:bodyPr vert="horz" lIns="91440" tIns="45720" rIns="91440" bIns="45720" rtlCol="0" anchor="ctr"/>
          <a:lstStyle>
            <a:lvl1pPr algn="l">
              <a:defRPr sz="1197">
                <a:solidFill>
                  <a:schemeClr val="tx1">
                    <a:tint val="75000"/>
                  </a:schemeClr>
                </a:solidFill>
              </a:defRPr>
            </a:lvl1pPr>
          </a:lstStyle>
          <a:p>
            <a:fld id="{111C130F-ABBD-6841-9760-DC5D7D523899}" type="datetimeFigureOut">
              <a:rPr lang="en-US" smtClean="0"/>
              <a:t>3/3/2023</a:t>
            </a:fld>
            <a:endParaRPr lang="en-US" dirty="0"/>
          </a:p>
        </p:txBody>
      </p:sp>
      <p:sp>
        <p:nvSpPr>
          <p:cNvPr id="5" name="Footer Placeholder 4">
            <a:extLst>
              <a:ext uri="{FF2B5EF4-FFF2-40B4-BE49-F238E27FC236}">
                <a16:creationId xmlns:a16="http://schemas.microsoft.com/office/drawing/2014/main" id="{05CD59C4-1B65-F444-9D8E-ECA234C0C2D8}"/>
              </a:ext>
            </a:extLst>
          </p:cNvPr>
          <p:cNvSpPr>
            <a:spLocks noGrp="1"/>
          </p:cNvSpPr>
          <p:nvPr>
            <p:ph type="ftr" sz="quarter" idx="3"/>
          </p:nvPr>
        </p:nvSpPr>
        <p:spPr>
          <a:xfrm>
            <a:off x="4029076" y="6356352"/>
            <a:ext cx="4103688" cy="365125"/>
          </a:xfrm>
          <a:prstGeom prst="rect">
            <a:avLst/>
          </a:prstGeom>
        </p:spPr>
        <p:txBody>
          <a:bodyPr vert="horz" lIns="91440" tIns="45720" rIns="91440" bIns="45720" rtlCol="0" anchor="ctr"/>
          <a:lstStyle>
            <a:lvl1pPr algn="ctr">
              <a:defRPr sz="1197">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A4F579C-8B68-2642-A63D-7D866A1D1210}"/>
              </a:ext>
            </a:extLst>
          </p:cNvPr>
          <p:cNvSpPr>
            <a:spLocks noGrp="1"/>
          </p:cNvSpPr>
          <p:nvPr>
            <p:ph type="sldNum" sz="quarter" idx="4"/>
          </p:nvPr>
        </p:nvSpPr>
        <p:spPr>
          <a:xfrm>
            <a:off x="8589963" y="6356352"/>
            <a:ext cx="2735262" cy="365125"/>
          </a:xfrm>
          <a:prstGeom prst="rect">
            <a:avLst/>
          </a:prstGeom>
        </p:spPr>
        <p:txBody>
          <a:bodyPr vert="horz" lIns="91440" tIns="45720" rIns="91440" bIns="45720" rtlCol="0" anchor="ctr"/>
          <a:lstStyle>
            <a:lvl1pPr algn="r">
              <a:defRPr sz="1197">
                <a:solidFill>
                  <a:schemeClr val="tx1">
                    <a:tint val="75000"/>
                  </a:schemeClr>
                </a:solidFill>
              </a:defRPr>
            </a:lvl1pPr>
          </a:lstStyle>
          <a:p>
            <a:fld id="{9DCA7B96-6890-1D43-B094-9614059D1A89}" type="slidenum">
              <a:rPr lang="en-US" smtClean="0"/>
              <a:t>‹#›</a:t>
            </a:fld>
            <a:endParaRPr lang="en-US" dirty="0"/>
          </a:p>
        </p:txBody>
      </p:sp>
      <p:pic>
        <p:nvPicPr>
          <p:cNvPr id="9" name="Picture 8" descr="A close up of a sign&#10;&#10;Description automatically generated">
            <a:extLst>
              <a:ext uri="{FF2B5EF4-FFF2-40B4-BE49-F238E27FC236}">
                <a16:creationId xmlns:a16="http://schemas.microsoft.com/office/drawing/2014/main" id="{29661E2C-68FD-9049-AEA8-CD9419044DEC}"/>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10481347" y="5672612"/>
            <a:ext cx="1192493" cy="825822"/>
          </a:xfrm>
          <a:prstGeom prst="rect">
            <a:avLst/>
          </a:prstGeom>
        </p:spPr>
      </p:pic>
    </p:spTree>
    <p:extLst>
      <p:ext uri="{BB962C8B-B14F-4D97-AF65-F5344CB8AC3E}">
        <p14:creationId xmlns:p14="http://schemas.microsoft.com/office/powerpoint/2010/main" val="1076194412"/>
      </p:ext>
    </p:extLst>
  </p:cSld>
  <p:clrMap bg1="lt1" tx1="dk1" bg2="lt2" tx2="dk2" accent1="accent1" accent2="accent2" accent3="accent3" accent4="accent4" accent5="accent5" accent6="accent6" hlink="hlink" folHlink="folHlink"/>
  <p:sldLayoutIdLst>
    <p:sldLayoutId id="2147484168" r:id="rId1"/>
    <p:sldLayoutId id="2147484169" r:id="rId2"/>
    <p:sldLayoutId id="2147484170" r:id="rId3"/>
    <p:sldLayoutId id="2147484171" r:id="rId4"/>
    <p:sldLayoutId id="2147484172" r:id="rId5"/>
    <p:sldLayoutId id="2147484173" r:id="rId6"/>
    <p:sldLayoutId id="2147484174" r:id="rId7"/>
    <p:sldLayoutId id="2147484175" r:id="rId8"/>
    <p:sldLayoutId id="2147484176" r:id="rId9"/>
    <p:sldLayoutId id="2147484177" r:id="rId10"/>
    <p:sldLayoutId id="2147484178" r:id="rId11"/>
  </p:sldLayoutIdLs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en-US"/>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E53F68-7D86-1F45-AE2E-55FCE53743A7}"/>
              </a:ext>
            </a:extLst>
          </p:cNvPr>
          <p:cNvSpPr>
            <a:spLocks noGrp="1"/>
          </p:cNvSpPr>
          <p:nvPr>
            <p:ph type="title"/>
          </p:nvPr>
        </p:nvSpPr>
        <p:spPr>
          <a:xfrm>
            <a:off x="836613" y="365127"/>
            <a:ext cx="1048861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2B3338B-2082-0341-B5CA-09B205574722}"/>
              </a:ext>
            </a:extLst>
          </p:cNvPr>
          <p:cNvSpPr>
            <a:spLocks noGrp="1"/>
          </p:cNvSpPr>
          <p:nvPr>
            <p:ph type="body" idx="1"/>
          </p:nvPr>
        </p:nvSpPr>
        <p:spPr>
          <a:xfrm>
            <a:off x="836613" y="1825625"/>
            <a:ext cx="1048861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D0D4FC-BC74-9448-A906-16BFC6F5408B}"/>
              </a:ext>
            </a:extLst>
          </p:cNvPr>
          <p:cNvSpPr>
            <a:spLocks noGrp="1"/>
          </p:cNvSpPr>
          <p:nvPr>
            <p:ph type="dt" sz="half" idx="2"/>
          </p:nvPr>
        </p:nvSpPr>
        <p:spPr>
          <a:xfrm>
            <a:off x="836613" y="6356352"/>
            <a:ext cx="2735262" cy="365125"/>
          </a:xfrm>
          <a:prstGeom prst="rect">
            <a:avLst/>
          </a:prstGeom>
        </p:spPr>
        <p:txBody>
          <a:bodyPr vert="horz" lIns="91440" tIns="45720" rIns="91440" bIns="45720" rtlCol="0" anchor="ctr"/>
          <a:lstStyle>
            <a:lvl1pPr algn="l">
              <a:defRPr sz="1197">
                <a:solidFill>
                  <a:schemeClr val="tx1">
                    <a:tint val="75000"/>
                  </a:schemeClr>
                </a:solidFill>
              </a:defRPr>
            </a:lvl1pPr>
          </a:lstStyle>
          <a:p>
            <a:fld id="{EDEE644A-926E-6646-B0E2-14CBD7E44E58}" type="datetimeFigureOut">
              <a:rPr lang="en-US" smtClean="0"/>
              <a:t>3/3/2023</a:t>
            </a:fld>
            <a:endParaRPr lang="en-US" dirty="0"/>
          </a:p>
        </p:txBody>
      </p:sp>
      <p:sp>
        <p:nvSpPr>
          <p:cNvPr id="5" name="Footer Placeholder 4">
            <a:extLst>
              <a:ext uri="{FF2B5EF4-FFF2-40B4-BE49-F238E27FC236}">
                <a16:creationId xmlns:a16="http://schemas.microsoft.com/office/drawing/2014/main" id="{055D4A6B-F17B-FF47-BC37-56A98C111BDA}"/>
              </a:ext>
            </a:extLst>
          </p:cNvPr>
          <p:cNvSpPr>
            <a:spLocks noGrp="1"/>
          </p:cNvSpPr>
          <p:nvPr>
            <p:ph type="ftr" sz="quarter" idx="3"/>
          </p:nvPr>
        </p:nvSpPr>
        <p:spPr>
          <a:xfrm>
            <a:off x="4029076" y="6356352"/>
            <a:ext cx="4103688" cy="365125"/>
          </a:xfrm>
          <a:prstGeom prst="rect">
            <a:avLst/>
          </a:prstGeom>
        </p:spPr>
        <p:txBody>
          <a:bodyPr vert="horz" lIns="91440" tIns="45720" rIns="91440" bIns="45720" rtlCol="0" anchor="ctr"/>
          <a:lstStyle>
            <a:lvl1pPr algn="ctr">
              <a:defRPr sz="1197">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4561FC1F-BB8C-6B43-9E18-6CE0EF94A437}"/>
              </a:ext>
            </a:extLst>
          </p:cNvPr>
          <p:cNvSpPr>
            <a:spLocks noGrp="1"/>
          </p:cNvSpPr>
          <p:nvPr>
            <p:ph type="sldNum" sz="quarter" idx="4"/>
          </p:nvPr>
        </p:nvSpPr>
        <p:spPr>
          <a:xfrm>
            <a:off x="8589963" y="6356352"/>
            <a:ext cx="2735262" cy="365125"/>
          </a:xfrm>
          <a:prstGeom prst="rect">
            <a:avLst/>
          </a:prstGeom>
        </p:spPr>
        <p:txBody>
          <a:bodyPr vert="horz" lIns="91440" tIns="45720" rIns="91440" bIns="45720" rtlCol="0" anchor="ctr"/>
          <a:lstStyle>
            <a:lvl1pPr algn="r">
              <a:defRPr sz="1197">
                <a:solidFill>
                  <a:schemeClr val="tx1">
                    <a:tint val="75000"/>
                  </a:schemeClr>
                </a:solidFill>
              </a:defRPr>
            </a:lvl1pPr>
          </a:lstStyle>
          <a:p>
            <a:fld id="{AE0E1A1E-BBC3-E246-9A6B-5C1822F1F18E}" type="slidenum">
              <a:rPr lang="en-US" smtClean="0"/>
              <a:t>‹#›</a:t>
            </a:fld>
            <a:endParaRPr lang="en-US" dirty="0"/>
          </a:p>
        </p:txBody>
      </p:sp>
      <p:pic>
        <p:nvPicPr>
          <p:cNvPr id="8" name="Picture 7">
            <a:extLst>
              <a:ext uri="{FF2B5EF4-FFF2-40B4-BE49-F238E27FC236}">
                <a16:creationId xmlns:a16="http://schemas.microsoft.com/office/drawing/2014/main" id="{5C31127C-4503-EE40-AAA4-DF8BF0CADD80}"/>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7938" y="0"/>
            <a:ext cx="12153900" cy="1092200"/>
          </a:xfrm>
          <a:prstGeom prst="rect">
            <a:avLst/>
          </a:prstGeom>
        </p:spPr>
      </p:pic>
      <p:pic>
        <p:nvPicPr>
          <p:cNvPr id="9" name="Picture 8" descr="A close up of a sign&#10;&#10;Description automatically generated">
            <a:extLst>
              <a:ext uri="{FF2B5EF4-FFF2-40B4-BE49-F238E27FC236}">
                <a16:creationId xmlns:a16="http://schemas.microsoft.com/office/drawing/2014/main" id="{571477A7-DD9E-2649-970E-C441EBA22FE7}"/>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10481347" y="5672612"/>
            <a:ext cx="1192493" cy="825822"/>
          </a:xfrm>
          <a:prstGeom prst="rect">
            <a:avLst/>
          </a:prstGeom>
        </p:spPr>
      </p:pic>
    </p:spTree>
    <p:extLst>
      <p:ext uri="{BB962C8B-B14F-4D97-AF65-F5344CB8AC3E}">
        <p14:creationId xmlns:p14="http://schemas.microsoft.com/office/powerpoint/2010/main" val="3939198954"/>
      </p:ext>
    </p:extLst>
  </p:cSld>
  <p:clrMap bg1="lt1" tx1="dk1" bg2="lt2" tx2="dk2" accent1="accent1" accent2="accent2" accent3="accent3" accent4="accent4" accent5="accent5" accent6="accent6" hlink="hlink" folHlink="folHlink"/>
  <p:sldLayoutIdLst>
    <p:sldLayoutId id="2147484180" r:id="rId1"/>
    <p:sldLayoutId id="2147484181" r:id="rId2"/>
    <p:sldLayoutId id="2147484182" r:id="rId3"/>
    <p:sldLayoutId id="2147484183" r:id="rId4"/>
    <p:sldLayoutId id="2147484184" r:id="rId5"/>
    <p:sldLayoutId id="2147484185" r:id="rId6"/>
    <p:sldLayoutId id="2147484186" r:id="rId7"/>
    <p:sldLayoutId id="2147484187" r:id="rId8"/>
    <p:sldLayoutId id="2147484188" r:id="rId9"/>
    <p:sldLayoutId id="2147484189" r:id="rId10"/>
    <p:sldLayoutId id="2147484190" r:id="rId11"/>
  </p:sldLayoutIdLs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en-US"/>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2.jpeg"/><Relationship Id="rId7" Type="http://schemas.openxmlformats.org/officeDocument/2006/relationships/diagramColors" Target="../diagrams/colors2.xml"/><Relationship Id="rId2" Type="http://schemas.openxmlformats.org/officeDocument/2006/relationships/notesSlide" Target="../notesSlides/notesSlide9.xml"/><Relationship Id="rId1" Type="http://schemas.openxmlformats.org/officeDocument/2006/relationships/slideLayout" Target="../slideLayouts/slideLayout5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7.jpeg"/><Relationship Id="rId7" Type="http://schemas.openxmlformats.org/officeDocument/2006/relationships/diagramColors" Target="../diagrams/colors3.xml"/><Relationship Id="rId2" Type="http://schemas.openxmlformats.org/officeDocument/2006/relationships/notesSlide" Target="../notesSlides/notesSlide10.xml"/><Relationship Id="rId1" Type="http://schemas.openxmlformats.org/officeDocument/2006/relationships/slideLayout" Target="../slideLayouts/slideLayout5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3.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5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53.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5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6.jpeg"/><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5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53.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B9D150E-19B1-CE4C-976F-FFA8A9A4209A}"/>
              </a:ext>
            </a:extLst>
          </p:cNvPr>
          <p:cNvSpPr txBox="1"/>
          <p:nvPr/>
        </p:nvSpPr>
        <p:spPr>
          <a:xfrm>
            <a:off x="281084" y="3429000"/>
            <a:ext cx="12131750" cy="2302613"/>
          </a:xfrm>
          <a:prstGeom prst="rect">
            <a:avLst/>
          </a:prstGeom>
          <a:noFill/>
        </p:spPr>
        <p:txBody>
          <a:bodyPr wrap="square" rtlCol="0">
            <a:spAutoFit/>
          </a:bodyPr>
          <a:lstStyle/>
          <a:p>
            <a:pPr algn="ctr" defTabSz="910473"/>
            <a:r>
              <a:rPr lang="en-US" sz="4788" b="1" dirty="0">
                <a:solidFill>
                  <a:prstClr val="white"/>
                </a:solidFill>
                <a:latin typeface="Berthold Akzidenz Grotesk" panose="02000503030000020003" pitchFamily="2" charset="0"/>
              </a:rPr>
              <a:t>2019−2025 ASHRAE </a:t>
            </a:r>
          </a:p>
          <a:p>
            <a:pPr algn="ctr" defTabSz="910473"/>
            <a:r>
              <a:rPr lang="en-US" sz="4788" b="1" dirty="0">
                <a:solidFill>
                  <a:prstClr val="white"/>
                </a:solidFill>
                <a:latin typeface="Berthold Akzidenz Grotesk" panose="02000503030000020003" pitchFamily="2" charset="0"/>
              </a:rPr>
              <a:t>Strategic Plan</a:t>
            </a:r>
            <a:br>
              <a:rPr lang="en-US" sz="4788" b="1" dirty="0">
                <a:solidFill>
                  <a:prstClr val="white"/>
                </a:solidFill>
                <a:latin typeface="Berthold Akzidenz Grotesk" panose="02000503030000020003" pitchFamily="2" charset="0"/>
              </a:rPr>
            </a:br>
            <a:r>
              <a:rPr lang="en-US" sz="4788" b="1" dirty="0">
                <a:solidFill>
                  <a:prstClr val="white"/>
                </a:solidFill>
                <a:latin typeface="Berthold Akzidenz Grotesk" panose="02000503030000020003" pitchFamily="2" charset="0"/>
              </a:rPr>
              <a:t>Overview </a:t>
            </a:r>
          </a:p>
        </p:txBody>
      </p:sp>
      <p:pic>
        <p:nvPicPr>
          <p:cNvPr id="9" name="Picture 8" descr="A close up of a sign&#10;&#10;Description automatically generated">
            <a:extLst>
              <a:ext uri="{FF2B5EF4-FFF2-40B4-BE49-F238E27FC236}">
                <a16:creationId xmlns:a16="http://schemas.microsoft.com/office/drawing/2014/main" id="{90A2BBE3-5350-BB45-9754-8E66D7ED2C4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791146" y="667321"/>
            <a:ext cx="2326748" cy="1611314"/>
          </a:xfrm>
          <a:prstGeom prst="rect">
            <a:avLst/>
          </a:prstGeom>
        </p:spPr>
      </p:pic>
    </p:spTree>
    <p:extLst>
      <p:ext uri="{BB962C8B-B14F-4D97-AF65-F5344CB8AC3E}">
        <p14:creationId xmlns:p14="http://schemas.microsoft.com/office/powerpoint/2010/main" val="2160979842"/>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transport&#10;&#10;Description automatically generated">
            <a:extLst>
              <a:ext uri="{FF2B5EF4-FFF2-40B4-BE49-F238E27FC236}">
                <a16:creationId xmlns:a16="http://schemas.microsoft.com/office/drawing/2014/main" id="{25B94763-67A9-7F4D-A8A7-AF1548A97AF0}"/>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t="8778" b="13890"/>
          <a:stretch/>
        </p:blipFill>
        <p:spPr>
          <a:xfrm>
            <a:off x="7787171" y="1123592"/>
            <a:ext cx="1612766" cy="1247175"/>
          </a:xfrm>
          <a:prstGeom prst="rect">
            <a:avLst/>
          </a:prstGeom>
        </p:spPr>
      </p:pic>
      <p:sp>
        <p:nvSpPr>
          <p:cNvPr id="5" name="Title 1">
            <a:extLst>
              <a:ext uri="{FF2B5EF4-FFF2-40B4-BE49-F238E27FC236}">
                <a16:creationId xmlns:a16="http://schemas.microsoft.com/office/drawing/2014/main" id="{94F2142B-0F21-334C-8EE4-26C2E8F426AA}"/>
              </a:ext>
            </a:extLst>
          </p:cNvPr>
          <p:cNvSpPr txBox="1">
            <a:spLocks/>
          </p:cNvSpPr>
          <p:nvPr/>
        </p:nvSpPr>
        <p:spPr>
          <a:xfrm>
            <a:off x="567824" y="236518"/>
            <a:ext cx="10462665" cy="922053"/>
          </a:xfrm>
          <a:prstGeom prst="rect">
            <a:avLst/>
          </a:prstGeom>
        </p:spPr>
        <p:txBody>
          <a:bodyPr vert="horz" lIns="91214" tIns="45607" rIns="91214" bIns="4560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12114">
              <a:spcAft>
                <a:spcPts val="599"/>
              </a:spcAft>
            </a:pPr>
            <a:r>
              <a:rPr lang="en-US" sz="3600" b="1" dirty="0">
                <a:solidFill>
                  <a:srgbClr val="00539B"/>
                </a:solidFill>
                <a:latin typeface="Berthold Akzidenz Grotesk" panose="02000503030000020003" pitchFamily="2" charset="0"/>
              </a:rPr>
              <a:t>Initiative Area: Future of ASHRAE</a:t>
            </a:r>
          </a:p>
        </p:txBody>
      </p:sp>
      <p:sp>
        <p:nvSpPr>
          <p:cNvPr id="8" name="Rectangle 7">
            <a:extLst>
              <a:ext uri="{FF2B5EF4-FFF2-40B4-BE49-F238E27FC236}">
                <a16:creationId xmlns:a16="http://schemas.microsoft.com/office/drawing/2014/main" id="{F7D5E7FB-EE27-6640-AAF3-F73E7FB33F7C}"/>
              </a:ext>
            </a:extLst>
          </p:cNvPr>
          <p:cNvSpPr/>
          <p:nvPr/>
        </p:nvSpPr>
        <p:spPr>
          <a:xfrm>
            <a:off x="567824" y="1245683"/>
            <a:ext cx="812121" cy="1105255"/>
          </a:xfrm>
          <a:prstGeom prst="rect">
            <a:avLst/>
          </a:prstGeom>
        </p:spPr>
        <p:txBody>
          <a:bodyPr wrap="square">
            <a:spAutoFit/>
          </a:bodyPr>
          <a:lstStyle/>
          <a:p>
            <a:pPr defTabSz="910473"/>
            <a:r>
              <a:rPr lang="en-US" sz="6583" b="1" dirty="0">
                <a:solidFill>
                  <a:srgbClr val="5EC0E7"/>
                </a:solidFill>
                <a:latin typeface="Berthold Akzidenz Grotesk" panose="02000503030000020003" pitchFamily="2" charset="0"/>
              </a:rPr>
              <a:t>3</a:t>
            </a:r>
            <a:endParaRPr lang="en-US" sz="6583" dirty="0">
              <a:solidFill>
                <a:srgbClr val="5EC0E7"/>
              </a:solidFill>
              <a:latin typeface="Berthold Akzidenz Grotesk" panose="02000503030000020003" pitchFamily="2" charset="0"/>
            </a:endParaRPr>
          </a:p>
        </p:txBody>
      </p:sp>
      <p:sp>
        <p:nvSpPr>
          <p:cNvPr id="9" name="Rectangle 8">
            <a:extLst>
              <a:ext uri="{FF2B5EF4-FFF2-40B4-BE49-F238E27FC236}">
                <a16:creationId xmlns:a16="http://schemas.microsoft.com/office/drawing/2014/main" id="{7AA70A14-F348-7045-B176-432703B4A5DF}"/>
              </a:ext>
            </a:extLst>
          </p:cNvPr>
          <p:cNvSpPr/>
          <p:nvPr/>
        </p:nvSpPr>
        <p:spPr>
          <a:xfrm>
            <a:off x="1215403" y="1527997"/>
            <a:ext cx="8776193" cy="552627"/>
          </a:xfrm>
          <a:prstGeom prst="rect">
            <a:avLst/>
          </a:prstGeom>
        </p:spPr>
        <p:txBody>
          <a:bodyPr wrap="square">
            <a:spAutoFit/>
          </a:bodyPr>
          <a:lstStyle/>
          <a:p>
            <a:pPr defTabSz="910473"/>
            <a:r>
              <a:rPr lang="en-US" sz="2993" b="1" dirty="0">
                <a:solidFill>
                  <a:srgbClr val="5EC0E7"/>
                </a:solidFill>
                <a:latin typeface="Berthold Akzidenz Grotesk" panose="02000503030000020003" pitchFamily="2" charset="0"/>
              </a:rPr>
              <a:t>ORGANIZATIONAL STREAMLINING</a:t>
            </a:r>
            <a:endParaRPr lang="en-US" sz="2993" dirty="0">
              <a:solidFill>
                <a:srgbClr val="5EC0E7"/>
              </a:solidFill>
              <a:latin typeface="Berthold Akzidenz Grotesk" panose="02000503030000020003" pitchFamily="2" charset="0"/>
            </a:endParaRPr>
          </a:p>
        </p:txBody>
      </p:sp>
      <p:graphicFrame>
        <p:nvGraphicFramePr>
          <p:cNvPr id="10" name="Diagram 9">
            <a:extLst>
              <a:ext uri="{FF2B5EF4-FFF2-40B4-BE49-F238E27FC236}">
                <a16:creationId xmlns:a16="http://schemas.microsoft.com/office/drawing/2014/main" id="{F2D9F67E-B448-4D42-977C-71A592F4D849}"/>
              </a:ext>
            </a:extLst>
          </p:cNvPr>
          <p:cNvGraphicFramePr>
            <a:graphicFrameLocks noChangeAspect="1"/>
          </p:cNvGraphicFramePr>
          <p:nvPr>
            <p:extLst>
              <p:ext uri="{D42A27DB-BD31-4B8C-83A1-F6EECF244321}">
                <p14:modId xmlns:p14="http://schemas.microsoft.com/office/powerpoint/2010/main" val="3902040209"/>
              </p:ext>
            </p:extLst>
          </p:nvPr>
        </p:nvGraphicFramePr>
        <p:xfrm>
          <a:off x="1294719" y="2161646"/>
          <a:ext cx="9167507" cy="42526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348723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4F2142B-0F21-334C-8EE4-26C2E8F426AA}"/>
              </a:ext>
            </a:extLst>
          </p:cNvPr>
          <p:cNvSpPr txBox="1">
            <a:spLocks/>
          </p:cNvSpPr>
          <p:nvPr/>
        </p:nvSpPr>
        <p:spPr>
          <a:xfrm>
            <a:off x="567824" y="236518"/>
            <a:ext cx="10462665" cy="922053"/>
          </a:xfrm>
          <a:prstGeom prst="rect">
            <a:avLst/>
          </a:prstGeom>
        </p:spPr>
        <p:txBody>
          <a:bodyPr vert="horz" lIns="91214" tIns="45607" rIns="91214" bIns="4560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12114">
              <a:spcAft>
                <a:spcPts val="599"/>
              </a:spcAft>
            </a:pPr>
            <a:r>
              <a:rPr lang="en-US" sz="3600" b="1" dirty="0">
                <a:solidFill>
                  <a:srgbClr val="00539B"/>
                </a:solidFill>
                <a:latin typeface="Berthold Akzidenz Grotesk" panose="02000503030000020003" pitchFamily="2" charset="0"/>
              </a:rPr>
              <a:t>Initiative Area: Future of ASHRAE</a:t>
            </a:r>
          </a:p>
        </p:txBody>
      </p:sp>
      <p:sp>
        <p:nvSpPr>
          <p:cNvPr id="8" name="Rectangle 7">
            <a:extLst>
              <a:ext uri="{FF2B5EF4-FFF2-40B4-BE49-F238E27FC236}">
                <a16:creationId xmlns:a16="http://schemas.microsoft.com/office/drawing/2014/main" id="{F7D5E7FB-EE27-6640-AAF3-F73E7FB33F7C}"/>
              </a:ext>
            </a:extLst>
          </p:cNvPr>
          <p:cNvSpPr/>
          <p:nvPr/>
        </p:nvSpPr>
        <p:spPr>
          <a:xfrm>
            <a:off x="557910" y="1235768"/>
            <a:ext cx="812121" cy="1105255"/>
          </a:xfrm>
          <a:prstGeom prst="rect">
            <a:avLst/>
          </a:prstGeom>
        </p:spPr>
        <p:txBody>
          <a:bodyPr wrap="square">
            <a:spAutoFit/>
          </a:bodyPr>
          <a:lstStyle/>
          <a:p>
            <a:pPr defTabSz="910473"/>
            <a:r>
              <a:rPr lang="en-US" sz="6583" b="1" dirty="0">
                <a:solidFill>
                  <a:srgbClr val="5EC0E7"/>
                </a:solidFill>
                <a:latin typeface="Berthold Akzidenz Grotesk" panose="02000503030000020003" pitchFamily="2" charset="0"/>
              </a:rPr>
              <a:t>4</a:t>
            </a:r>
            <a:endParaRPr lang="en-US" sz="6583" dirty="0">
              <a:solidFill>
                <a:srgbClr val="5EC0E7"/>
              </a:solidFill>
              <a:latin typeface="Berthold Akzidenz Grotesk" panose="02000503030000020003" pitchFamily="2" charset="0"/>
            </a:endParaRPr>
          </a:p>
        </p:txBody>
      </p:sp>
      <p:pic>
        <p:nvPicPr>
          <p:cNvPr id="7" name="Picture 6">
            <a:extLst>
              <a:ext uri="{FF2B5EF4-FFF2-40B4-BE49-F238E27FC236}">
                <a16:creationId xmlns:a16="http://schemas.microsoft.com/office/drawing/2014/main" id="{C7A16597-D926-BE42-B594-B5766DDD9774}"/>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t="17055" b="22164"/>
          <a:stretch/>
        </p:blipFill>
        <p:spPr>
          <a:xfrm>
            <a:off x="7996250" y="1191933"/>
            <a:ext cx="2110702" cy="1282880"/>
          </a:xfrm>
          <a:prstGeom prst="rect">
            <a:avLst/>
          </a:prstGeom>
        </p:spPr>
      </p:pic>
      <p:sp>
        <p:nvSpPr>
          <p:cNvPr id="9" name="Rectangle 8">
            <a:extLst>
              <a:ext uri="{FF2B5EF4-FFF2-40B4-BE49-F238E27FC236}">
                <a16:creationId xmlns:a16="http://schemas.microsoft.com/office/drawing/2014/main" id="{7AA70A14-F348-7045-B176-432703B4A5DF}"/>
              </a:ext>
            </a:extLst>
          </p:cNvPr>
          <p:cNvSpPr/>
          <p:nvPr/>
        </p:nvSpPr>
        <p:spPr>
          <a:xfrm>
            <a:off x="1217286" y="1381547"/>
            <a:ext cx="9475720" cy="1013150"/>
          </a:xfrm>
          <a:prstGeom prst="rect">
            <a:avLst/>
          </a:prstGeom>
        </p:spPr>
        <p:txBody>
          <a:bodyPr wrap="square">
            <a:spAutoFit/>
          </a:bodyPr>
          <a:lstStyle/>
          <a:p>
            <a:pPr defTabSz="910473"/>
            <a:r>
              <a:rPr lang="en-US" sz="2993" b="1" dirty="0">
                <a:solidFill>
                  <a:srgbClr val="5EC0E7"/>
                </a:solidFill>
                <a:latin typeface="Berthold Akzidenz Grotesk" panose="02000503030000020003" pitchFamily="2" charset="0"/>
              </a:rPr>
              <a:t>IMPROVE CHAPTER ENGAGEMENT, </a:t>
            </a:r>
          </a:p>
          <a:p>
            <a:pPr defTabSz="910473"/>
            <a:r>
              <a:rPr lang="en-US" sz="2993" b="1" dirty="0">
                <a:solidFill>
                  <a:srgbClr val="5EC0E7"/>
                </a:solidFill>
                <a:latin typeface="Berthold Akzidenz Grotesk" panose="02000503030000020003" pitchFamily="2" charset="0"/>
              </a:rPr>
              <a:t>CAPACITY AND SUPPORT</a:t>
            </a:r>
            <a:endParaRPr lang="en-US" sz="2993" dirty="0">
              <a:solidFill>
                <a:srgbClr val="5EC0E7"/>
              </a:solidFill>
              <a:latin typeface="Berthold Akzidenz Grotesk" panose="02000503030000020003" pitchFamily="2" charset="0"/>
            </a:endParaRPr>
          </a:p>
        </p:txBody>
      </p:sp>
      <p:graphicFrame>
        <p:nvGraphicFramePr>
          <p:cNvPr id="12" name="Diagram 11">
            <a:extLst>
              <a:ext uri="{FF2B5EF4-FFF2-40B4-BE49-F238E27FC236}">
                <a16:creationId xmlns:a16="http://schemas.microsoft.com/office/drawing/2014/main" id="{61423BBF-144D-7D4B-B8B6-95BEA2C9B145}"/>
              </a:ext>
            </a:extLst>
          </p:cNvPr>
          <p:cNvGraphicFramePr>
            <a:graphicFrameLocks noChangeAspect="1"/>
          </p:cNvGraphicFramePr>
          <p:nvPr>
            <p:extLst>
              <p:ext uri="{D42A27DB-BD31-4B8C-83A1-F6EECF244321}">
                <p14:modId xmlns:p14="http://schemas.microsoft.com/office/powerpoint/2010/main" val="1912099843"/>
              </p:ext>
            </p:extLst>
          </p:nvPr>
        </p:nvGraphicFramePr>
        <p:xfrm>
          <a:off x="1274749" y="2348315"/>
          <a:ext cx="8696696" cy="429256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973718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D0F1772-40B4-464F-842B-EC8206F11D0D}"/>
              </a:ext>
            </a:extLst>
          </p:cNvPr>
          <p:cNvSpPr txBox="1">
            <a:spLocks/>
          </p:cNvSpPr>
          <p:nvPr/>
        </p:nvSpPr>
        <p:spPr>
          <a:xfrm>
            <a:off x="567824" y="236518"/>
            <a:ext cx="10462665" cy="922053"/>
          </a:xfrm>
          <a:prstGeom prst="rect">
            <a:avLst/>
          </a:prstGeom>
        </p:spPr>
        <p:txBody>
          <a:bodyPr vert="horz" lIns="91214" tIns="45607" rIns="91214" bIns="45607"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12114"/>
            <a:r>
              <a:rPr lang="en-US" sz="3600" b="1" dirty="0">
                <a:solidFill>
                  <a:srgbClr val="00539B"/>
                </a:solidFill>
                <a:latin typeface="Berthold Akzidenz Grotesk" panose="02000503030000020003" pitchFamily="2" charset="0"/>
              </a:rPr>
              <a:t>Desired Outcomes</a:t>
            </a:r>
          </a:p>
        </p:txBody>
      </p:sp>
      <p:sp>
        <p:nvSpPr>
          <p:cNvPr id="5" name="Rectangle 4">
            <a:extLst>
              <a:ext uri="{FF2B5EF4-FFF2-40B4-BE49-F238E27FC236}">
                <a16:creationId xmlns:a16="http://schemas.microsoft.com/office/drawing/2014/main" id="{D5DF22C8-1D35-524E-8FC2-9F268B899C52}"/>
              </a:ext>
            </a:extLst>
          </p:cNvPr>
          <p:cNvSpPr/>
          <p:nvPr/>
        </p:nvSpPr>
        <p:spPr>
          <a:xfrm>
            <a:off x="577248" y="1294663"/>
            <a:ext cx="9691557" cy="3638129"/>
          </a:xfrm>
          <a:prstGeom prst="rect">
            <a:avLst/>
          </a:prstGeom>
        </p:spPr>
        <p:txBody>
          <a:bodyPr wrap="square">
            <a:spAutoFit/>
          </a:bodyPr>
          <a:lstStyle/>
          <a:p>
            <a:pPr marL="376247" indent="-285036" defTabSz="910473">
              <a:spcBef>
                <a:spcPts val="299"/>
              </a:spcBef>
              <a:buFont typeface="Arial" panose="020B0604020202020204" pitchFamily="34" charset="0"/>
              <a:buChar char="•"/>
            </a:pPr>
            <a:endParaRPr lang="en-US" sz="2394" dirty="0">
              <a:solidFill>
                <a:prstClr val="black"/>
              </a:solidFill>
              <a:latin typeface="Berthold Akzidenz Grotesk" panose="02000503030000020003" pitchFamily="2" charset="0"/>
            </a:endParaRPr>
          </a:p>
          <a:p>
            <a:pPr marL="376247" indent="-285036" defTabSz="910473">
              <a:spcBef>
                <a:spcPts val="299"/>
              </a:spcBef>
              <a:buFont typeface="Arial" panose="020B0604020202020204" pitchFamily="34" charset="0"/>
              <a:buChar char="•"/>
            </a:pPr>
            <a:r>
              <a:rPr lang="en-US" sz="2394" dirty="0">
                <a:solidFill>
                  <a:prstClr val="black"/>
                </a:solidFill>
                <a:latin typeface="Berthold Akzidenz Grotesk" panose="02000503030000020003" pitchFamily="2" charset="0"/>
              </a:rPr>
              <a:t>Higher levels of member engagement, satisfaction and loyalty</a:t>
            </a:r>
          </a:p>
          <a:p>
            <a:pPr marL="376247" indent="-285036" defTabSz="910473">
              <a:spcBef>
                <a:spcPts val="299"/>
              </a:spcBef>
              <a:buFont typeface="Arial" panose="020B0604020202020204" pitchFamily="34" charset="0"/>
              <a:buChar char="•"/>
            </a:pPr>
            <a:r>
              <a:rPr lang="en-US" sz="2394" dirty="0">
                <a:solidFill>
                  <a:prstClr val="black"/>
                </a:solidFill>
                <a:latin typeface="Berthold Akzidenz Grotesk" panose="02000503030000020003" pitchFamily="2" charset="0"/>
              </a:rPr>
              <a:t>Increased operational efficiency and market responsiveness</a:t>
            </a:r>
          </a:p>
          <a:p>
            <a:pPr marL="376247" indent="-285036" defTabSz="910473">
              <a:spcBef>
                <a:spcPts val="299"/>
              </a:spcBef>
              <a:buFont typeface="Arial" panose="020B0604020202020204" pitchFamily="34" charset="0"/>
              <a:buChar char="•"/>
            </a:pPr>
            <a:r>
              <a:rPr lang="en-US" sz="2394" dirty="0">
                <a:solidFill>
                  <a:prstClr val="black"/>
                </a:solidFill>
                <a:latin typeface="Berthold Akzidenz Grotesk" panose="02000503030000020003" pitchFamily="2" charset="0"/>
              </a:rPr>
              <a:t>Demonstrated leadership in meeting societal needs through </a:t>
            </a:r>
            <a:br>
              <a:rPr lang="en-US" sz="2394" dirty="0">
                <a:solidFill>
                  <a:prstClr val="black"/>
                </a:solidFill>
                <a:latin typeface="Berthold Akzidenz Grotesk" panose="02000503030000020003" pitchFamily="2" charset="0"/>
              </a:rPr>
            </a:br>
            <a:r>
              <a:rPr lang="en-US" sz="2394" dirty="0">
                <a:solidFill>
                  <a:prstClr val="black"/>
                </a:solidFill>
                <a:latin typeface="Berthold Akzidenz Grotesk" panose="02000503030000020003" pitchFamily="2" charset="0"/>
              </a:rPr>
              <a:t>expanded research, application to practice and strategic partnerships</a:t>
            </a:r>
          </a:p>
          <a:p>
            <a:pPr marL="376247" indent="-285036" defTabSz="910473">
              <a:spcBef>
                <a:spcPts val="299"/>
              </a:spcBef>
              <a:buFont typeface="Arial" panose="020B0604020202020204" pitchFamily="34" charset="0"/>
              <a:buChar char="•"/>
            </a:pPr>
            <a:r>
              <a:rPr lang="en-US" sz="2394" dirty="0">
                <a:solidFill>
                  <a:prstClr val="black"/>
                </a:solidFill>
                <a:latin typeface="Berthold Akzidenz Grotesk" panose="02000503030000020003" pitchFamily="2" charset="0"/>
              </a:rPr>
              <a:t>Increased awareness of ASHRAE and use of its technical resources among </a:t>
            </a:r>
            <a:br>
              <a:rPr lang="en-US" sz="2394" dirty="0">
                <a:solidFill>
                  <a:prstClr val="black"/>
                </a:solidFill>
                <a:latin typeface="Berthold Akzidenz Grotesk" panose="02000503030000020003" pitchFamily="2" charset="0"/>
              </a:rPr>
            </a:br>
            <a:r>
              <a:rPr lang="en-US" sz="2394" dirty="0">
                <a:solidFill>
                  <a:prstClr val="black"/>
                </a:solidFill>
                <a:latin typeface="Berthold Akzidenz Grotesk" panose="02000503030000020003" pitchFamily="2" charset="0"/>
              </a:rPr>
              <a:t>priority stakeholders</a:t>
            </a:r>
          </a:p>
          <a:p>
            <a:pPr marL="376247" indent="-285036" defTabSz="910473">
              <a:spcBef>
                <a:spcPts val="299"/>
              </a:spcBef>
              <a:buFont typeface="Arial" panose="020B0604020202020204" pitchFamily="34" charset="0"/>
              <a:buChar char="•"/>
            </a:pPr>
            <a:r>
              <a:rPr lang="en-US" sz="2394" dirty="0">
                <a:solidFill>
                  <a:prstClr val="black"/>
                </a:solidFill>
                <a:latin typeface="Berthold Akzidenz Grotesk" panose="02000503030000020003" pitchFamily="2" charset="0"/>
              </a:rPr>
              <a:t>Increased global adaptation of ASHRAE Standards</a:t>
            </a:r>
          </a:p>
          <a:p>
            <a:pPr marL="376247" indent="-285036" defTabSz="910473">
              <a:spcBef>
                <a:spcPts val="299"/>
              </a:spcBef>
              <a:buFont typeface="Arial" panose="020B0604020202020204" pitchFamily="34" charset="0"/>
              <a:buChar char="•"/>
            </a:pPr>
            <a:r>
              <a:rPr lang="en-US" sz="2394" dirty="0">
                <a:solidFill>
                  <a:prstClr val="black"/>
                </a:solidFill>
                <a:latin typeface="Berthold Akzidenz Grotesk" panose="02000503030000020003" pitchFamily="2" charset="0"/>
              </a:rPr>
              <a:t>Increased breadth in ASHRAE’s product offerings</a:t>
            </a:r>
          </a:p>
        </p:txBody>
      </p:sp>
    </p:spTree>
    <p:extLst>
      <p:ext uri="{BB962C8B-B14F-4D97-AF65-F5344CB8AC3E}">
        <p14:creationId xmlns:p14="http://schemas.microsoft.com/office/powerpoint/2010/main" val="17488551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567825" y="1404897"/>
            <a:ext cx="9500784" cy="4942944"/>
          </a:xfrm>
          <a:prstGeom prst="rect">
            <a:avLst/>
          </a:prstGeom>
          <a:noFill/>
        </p:spPr>
        <p:txBody>
          <a:bodyPr wrap="square" rtlCol="0">
            <a:spAutoFit/>
          </a:bodyPr>
          <a:lstStyle/>
          <a:p>
            <a:pPr defTabSz="910473"/>
            <a:r>
              <a:rPr lang="en-US" sz="2793" dirty="0">
                <a:solidFill>
                  <a:prstClr val="black"/>
                </a:solidFill>
                <a:latin typeface="Berthold Akzidenz Grotesk" panose="02000503030000020003" pitchFamily="2" charset="0"/>
              </a:rPr>
              <a:t>Eight metrics will be used to measure the progress and success of the plan:</a:t>
            </a:r>
          </a:p>
          <a:p>
            <a:pPr marL="432399" indent="-341188" defTabSz="910473">
              <a:spcBef>
                <a:spcPts val="299"/>
              </a:spcBef>
              <a:buFont typeface="Arial" panose="020B0604020202020204" pitchFamily="34" charset="0"/>
              <a:buChar char="•"/>
            </a:pPr>
            <a:r>
              <a:rPr lang="en-US" sz="2394" dirty="0">
                <a:solidFill>
                  <a:prstClr val="black"/>
                </a:solidFill>
                <a:latin typeface="Berthold Akzidenz Grotesk" panose="02000503030000020003" pitchFamily="2" charset="0"/>
              </a:rPr>
              <a:t>Member satisfaction survey results</a:t>
            </a:r>
          </a:p>
          <a:p>
            <a:pPr marL="432399" indent="-341188" defTabSz="910473">
              <a:spcBef>
                <a:spcPts val="299"/>
              </a:spcBef>
              <a:buFont typeface="Arial" panose="020B0604020202020204" pitchFamily="34" charset="0"/>
              <a:buChar char="•"/>
            </a:pPr>
            <a:r>
              <a:rPr lang="en-US" sz="2394" dirty="0">
                <a:solidFill>
                  <a:prstClr val="black"/>
                </a:solidFill>
                <a:latin typeface="Berthold Akzidenz Grotesk" panose="02000503030000020003" pitchFamily="2" charset="0"/>
              </a:rPr>
              <a:t>Increase percentage of member volunteers from 15% to 20%</a:t>
            </a:r>
          </a:p>
          <a:p>
            <a:pPr marL="432399" indent="-341188" defTabSz="910473">
              <a:spcBef>
                <a:spcPts val="299"/>
              </a:spcBef>
              <a:buFont typeface="Arial" panose="020B0604020202020204" pitchFamily="34" charset="0"/>
              <a:buChar char="•"/>
            </a:pPr>
            <a:r>
              <a:rPr lang="en-US" sz="2394" dirty="0">
                <a:solidFill>
                  <a:prstClr val="black"/>
                </a:solidFill>
                <a:latin typeface="Berthold Akzidenz Grotesk" panose="02000503030000020003" pitchFamily="2" charset="0"/>
              </a:rPr>
              <a:t>Improve member retention rate from 85% to 87%</a:t>
            </a:r>
          </a:p>
          <a:p>
            <a:pPr marL="432399" indent="-341188" defTabSz="910473">
              <a:spcBef>
                <a:spcPts val="299"/>
              </a:spcBef>
              <a:buFont typeface="Arial" panose="020B0604020202020204" pitchFamily="34" charset="0"/>
              <a:buChar char="•"/>
            </a:pPr>
            <a:r>
              <a:rPr lang="en-US" sz="2394" dirty="0">
                <a:solidFill>
                  <a:prstClr val="black"/>
                </a:solidFill>
                <a:latin typeface="Berthold Akzidenz Grotesk" panose="02000503030000020003" pitchFamily="2" charset="0"/>
              </a:rPr>
              <a:t>Decrease and hold Annual operating cost per member at 2013/2014 levels</a:t>
            </a:r>
          </a:p>
          <a:p>
            <a:pPr marL="432399" indent="-341188" defTabSz="910473">
              <a:spcBef>
                <a:spcPts val="299"/>
              </a:spcBef>
              <a:buFont typeface="Arial" panose="020B0604020202020204" pitchFamily="34" charset="0"/>
              <a:buChar char="•"/>
            </a:pPr>
            <a:r>
              <a:rPr lang="en-US" sz="2394" dirty="0">
                <a:solidFill>
                  <a:prstClr val="black"/>
                </a:solidFill>
                <a:latin typeface="Berthold Akzidenz Grotesk" panose="02000503030000020003" pitchFamily="2" charset="0"/>
              </a:rPr>
              <a:t>Decrease average time to inception to market for publications to under 4 years</a:t>
            </a:r>
          </a:p>
          <a:p>
            <a:pPr marL="432399" indent="-341188" defTabSz="910473">
              <a:spcBef>
                <a:spcPts val="299"/>
              </a:spcBef>
              <a:buFont typeface="Arial" panose="020B0604020202020204" pitchFamily="34" charset="0"/>
              <a:buChar char="•"/>
            </a:pPr>
            <a:r>
              <a:rPr lang="en-US" sz="2394" dirty="0">
                <a:solidFill>
                  <a:prstClr val="black"/>
                </a:solidFill>
                <a:latin typeface="Berthold Akzidenz Grotesk" panose="02000503030000020003" pitchFamily="2" charset="0"/>
              </a:rPr>
              <a:t>Increase research spending per member by 10%</a:t>
            </a:r>
          </a:p>
          <a:p>
            <a:pPr marL="432399" indent="-341188" defTabSz="910473">
              <a:spcBef>
                <a:spcPts val="299"/>
              </a:spcBef>
              <a:buFont typeface="Arial" panose="020B0604020202020204" pitchFamily="34" charset="0"/>
              <a:buChar char="•"/>
            </a:pPr>
            <a:r>
              <a:rPr lang="en-US" sz="2394" dirty="0">
                <a:solidFill>
                  <a:prstClr val="black"/>
                </a:solidFill>
                <a:latin typeface="Berthold Akzidenz Grotesk" panose="02000503030000020003" pitchFamily="2" charset="0"/>
              </a:rPr>
              <a:t>Increase Annual Publications &amp; Education Sales per member by 7%</a:t>
            </a:r>
          </a:p>
          <a:p>
            <a:pPr marL="432399" indent="-341188" defTabSz="910473">
              <a:spcBef>
                <a:spcPts val="299"/>
              </a:spcBef>
              <a:buFont typeface="Arial" panose="020B0604020202020204" pitchFamily="34" charset="0"/>
              <a:buChar char="•"/>
            </a:pPr>
            <a:r>
              <a:rPr lang="en-US" sz="2394" dirty="0">
                <a:solidFill>
                  <a:prstClr val="black"/>
                </a:solidFill>
                <a:latin typeface="Berthold Akzidenz Grotesk" panose="02000503030000020003" pitchFamily="2" charset="0"/>
              </a:rPr>
              <a:t>Track ASHRAE’s presence and use on the web</a:t>
            </a:r>
          </a:p>
        </p:txBody>
      </p:sp>
      <p:sp>
        <p:nvSpPr>
          <p:cNvPr id="4" name="Title 1">
            <a:extLst>
              <a:ext uri="{FF2B5EF4-FFF2-40B4-BE49-F238E27FC236}">
                <a16:creationId xmlns:a16="http://schemas.microsoft.com/office/drawing/2014/main" id="{D5824FCE-D277-BC40-9F56-C0C8C99A827D}"/>
              </a:ext>
            </a:extLst>
          </p:cNvPr>
          <p:cNvSpPr txBox="1">
            <a:spLocks/>
          </p:cNvSpPr>
          <p:nvPr/>
        </p:nvSpPr>
        <p:spPr>
          <a:xfrm>
            <a:off x="567824" y="236518"/>
            <a:ext cx="10462665" cy="922053"/>
          </a:xfrm>
          <a:prstGeom prst="rect">
            <a:avLst/>
          </a:prstGeom>
        </p:spPr>
        <p:txBody>
          <a:bodyPr vert="horz" lIns="91214" tIns="45607" rIns="91214" bIns="45607"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12114"/>
            <a:r>
              <a:rPr lang="en-US" sz="3600" b="1" dirty="0">
                <a:solidFill>
                  <a:srgbClr val="00539B"/>
                </a:solidFill>
                <a:latin typeface="Berthold Akzidenz Grotesk" panose="02000503030000020003" pitchFamily="2" charset="0"/>
              </a:rPr>
              <a:t>Metrics – Measuring Success</a:t>
            </a:r>
          </a:p>
        </p:txBody>
      </p:sp>
    </p:spTree>
    <p:extLst>
      <p:ext uri="{BB962C8B-B14F-4D97-AF65-F5344CB8AC3E}">
        <p14:creationId xmlns:p14="http://schemas.microsoft.com/office/powerpoint/2010/main" val="19830519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47BB1-1088-4A4F-8873-9F5AB85946F9}"/>
              </a:ext>
            </a:extLst>
          </p:cNvPr>
          <p:cNvSpPr txBox="1">
            <a:spLocks/>
          </p:cNvSpPr>
          <p:nvPr/>
        </p:nvSpPr>
        <p:spPr>
          <a:xfrm>
            <a:off x="567824" y="236518"/>
            <a:ext cx="10462665" cy="922053"/>
          </a:xfrm>
          <a:prstGeom prst="rect">
            <a:avLst/>
          </a:prstGeom>
        </p:spPr>
        <p:txBody>
          <a:bodyPr vert="horz" lIns="91214" tIns="45607" rIns="91214" bIns="45607"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12114"/>
            <a:r>
              <a:rPr lang="en-US" sz="3600" b="1" dirty="0">
                <a:solidFill>
                  <a:srgbClr val="00539B"/>
                </a:solidFill>
                <a:latin typeface="Berthold Akzidenz Grotesk" panose="02000503030000020003" pitchFamily="2" charset="0"/>
              </a:rPr>
              <a:t>Monitoring and Implementation</a:t>
            </a:r>
          </a:p>
        </p:txBody>
      </p:sp>
      <p:sp>
        <p:nvSpPr>
          <p:cNvPr id="3" name="TextBox 2">
            <a:extLst>
              <a:ext uri="{FF2B5EF4-FFF2-40B4-BE49-F238E27FC236}">
                <a16:creationId xmlns:a16="http://schemas.microsoft.com/office/drawing/2014/main" id="{48920FE5-5D8F-45FF-ACE1-41C681B659AB}"/>
              </a:ext>
            </a:extLst>
          </p:cNvPr>
          <p:cNvSpPr txBox="1"/>
          <p:nvPr/>
        </p:nvSpPr>
        <p:spPr>
          <a:xfrm>
            <a:off x="567825" y="1506495"/>
            <a:ext cx="9500784" cy="2798587"/>
          </a:xfrm>
          <a:prstGeom prst="rect">
            <a:avLst/>
          </a:prstGeom>
          <a:noFill/>
        </p:spPr>
        <p:txBody>
          <a:bodyPr wrap="square" rtlCol="0">
            <a:spAutoFit/>
          </a:bodyPr>
          <a:lstStyle/>
          <a:p>
            <a:pPr marL="456057" indent="-456057" defTabSz="912114">
              <a:buFont typeface="Arial" panose="020B0604020202020204" pitchFamily="34" charset="0"/>
              <a:buChar char="•"/>
            </a:pPr>
            <a:r>
              <a:rPr lang="en-US" sz="2400" dirty="0">
                <a:solidFill>
                  <a:prstClr val="black"/>
                </a:solidFill>
                <a:latin typeface="Berthold Akzidenz Grotesk" panose="02000503030000020003" pitchFamily="2" charset="0"/>
              </a:rPr>
              <a:t>Metrics will be continuously monitored in a Dashboard</a:t>
            </a:r>
          </a:p>
          <a:p>
            <a:pPr marL="456057" indent="-456057" defTabSz="912114">
              <a:buFont typeface="Arial" panose="020B0604020202020204" pitchFamily="34" charset="0"/>
              <a:buChar char="•"/>
            </a:pPr>
            <a:r>
              <a:rPr lang="en-US" sz="2400" dirty="0">
                <a:solidFill>
                  <a:prstClr val="black"/>
                </a:solidFill>
                <a:latin typeface="Berthold Akzidenz Grotesk" panose="02000503030000020003" pitchFamily="2" charset="0"/>
              </a:rPr>
              <a:t>Initial Workplans developed by Planning with Councils and Committees</a:t>
            </a:r>
          </a:p>
          <a:p>
            <a:pPr marL="456057" indent="-456057" defTabSz="912114">
              <a:buFont typeface="Arial" panose="020B0604020202020204" pitchFamily="34" charset="0"/>
              <a:buChar char="•"/>
            </a:pPr>
            <a:r>
              <a:rPr lang="en-US" sz="2400" dirty="0">
                <a:solidFill>
                  <a:prstClr val="black"/>
                </a:solidFill>
                <a:latin typeface="Berthold Akzidenz Grotesk" panose="02000503030000020003" pitchFamily="2" charset="0"/>
              </a:rPr>
              <a:t>Initiative budgets tracked by Finance Committee and Planning</a:t>
            </a:r>
          </a:p>
          <a:p>
            <a:pPr marL="456057" indent="-456057" defTabSz="912114">
              <a:buFont typeface="Arial" panose="020B0604020202020204" pitchFamily="34" charset="0"/>
              <a:buChar char="•"/>
            </a:pPr>
            <a:r>
              <a:rPr lang="en-US" sz="2400" dirty="0">
                <a:solidFill>
                  <a:prstClr val="black"/>
                </a:solidFill>
                <a:latin typeface="Berthold Akzidenz Grotesk" panose="02000503030000020003" pitchFamily="2" charset="0"/>
              </a:rPr>
              <a:t>Progress tracked through MBO’s and reported through Councils/Committees to the Board by Planning</a:t>
            </a:r>
          </a:p>
          <a:p>
            <a:pPr marL="456057" indent="-456057" defTabSz="912114">
              <a:buFont typeface="Arial" panose="020B0604020202020204" pitchFamily="34" charset="0"/>
              <a:buChar char="•"/>
            </a:pPr>
            <a:endParaRPr lang="en-US" sz="2793" dirty="0">
              <a:solidFill>
                <a:prstClr val="black"/>
              </a:solidFill>
              <a:latin typeface="Berthold Akzidenz Grotesk" panose="02000503030000020003" pitchFamily="2" charset="0"/>
            </a:endParaRPr>
          </a:p>
          <a:p>
            <a:pPr marL="456057" indent="-456057" defTabSz="912114">
              <a:buFont typeface="Arial" panose="020B0604020202020204" pitchFamily="34" charset="0"/>
              <a:buChar char="•"/>
            </a:pPr>
            <a:endParaRPr lang="en-US" sz="2793" dirty="0">
              <a:solidFill>
                <a:prstClr val="black"/>
              </a:solidFill>
              <a:latin typeface="Berthold Akzidenz Grotesk" panose="02000503030000020003" pitchFamily="2" charset="0"/>
            </a:endParaRPr>
          </a:p>
        </p:txBody>
      </p:sp>
    </p:spTree>
    <p:extLst>
      <p:ext uri="{BB962C8B-B14F-4D97-AF65-F5344CB8AC3E}">
        <p14:creationId xmlns:p14="http://schemas.microsoft.com/office/powerpoint/2010/main" val="42454603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B9D150E-19B1-CE4C-976F-FFA8A9A4209A}"/>
              </a:ext>
            </a:extLst>
          </p:cNvPr>
          <p:cNvSpPr txBox="1"/>
          <p:nvPr/>
        </p:nvSpPr>
        <p:spPr>
          <a:xfrm>
            <a:off x="15044" y="3456364"/>
            <a:ext cx="12131750" cy="1565777"/>
          </a:xfrm>
          <a:prstGeom prst="rect">
            <a:avLst/>
          </a:prstGeom>
          <a:noFill/>
        </p:spPr>
        <p:txBody>
          <a:bodyPr wrap="square" rtlCol="0">
            <a:spAutoFit/>
          </a:bodyPr>
          <a:lstStyle/>
          <a:p>
            <a:pPr algn="ctr" defTabSz="910473"/>
            <a:r>
              <a:rPr lang="en-US" sz="4788" b="1" dirty="0">
                <a:solidFill>
                  <a:prstClr val="white"/>
                </a:solidFill>
                <a:latin typeface="Berthold Akzidenz Grotesk" panose="02000503030000020003" pitchFamily="2" charset="0"/>
              </a:rPr>
              <a:t>ASHRAE 2019−2024 </a:t>
            </a:r>
          </a:p>
          <a:p>
            <a:pPr algn="ctr" defTabSz="910473"/>
            <a:r>
              <a:rPr lang="en-US" sz="4788" b="1" dirty="0">
                <a:solidFill>
                  <a:prstClr val="white"/>
                </a:solidFill>
                <a:latin typeface="Berthold Akzidenz Grotesk" panose="02000503030000020003" pitchFamily="2" charset="0"/>
              </a:rPr>
              <a:t>Strategic Plan </a:t>
            </a:r>
          </a:p>
        </p:txBody>
      </p:sp>
      <p:pic>
        <p:nvPicPr>
          <p:cNvPr id="9" name="Picture 8" descr="A close up of a sign&#10;&#10;Description automatically generated">
            <a:extLst>
              <a:ext uri="{FF2B5EF4-FFF2-40B4-BE49-F238E27FC236}">
                <a16:creationId xmlns:a16="http://schemas.microsoft.com/office/drawing/2014/main" id="{90A2BBE3-5350-BB45-9754-8E66D7ED2C4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576966" y="1593679"/>
            <a:ext cx="2066412" cy="1431026"/>
          </a:xfrm>
          <a:prstGeom prst="rect">
            <a:avLst/>
          </a:prstGeom>
        </p:spPr>
      </p:pic>
      <p:sp>
        <p:nvSpPr>
          <p:cNvPr id="5" name="TextBox 4">
            <a:extLst>
              <a:ext uri="{FF2B5EF4-FFF2-40B4-BE49-F238E27FC236}">
                <a16:creationId xmlns:a16="http://schemas.microsoft.com/office/drawing/2014/main" id="{BDE9D43C-D27E-7C4E-B667-878B071DFC48}"/>
              </a:ext>
            </a:extLst>
          </p:cNvPr>
          <p:cNvSpPr txBox="1"/>
          <p:nvPr/>
        </p:nvSpPr>
        <p:spPr>
          <a:xfrm>
            <a:off x="4333312" y="5441786"/>
            <a:ext cx="3495214" cy="583328"/>
          </a:xfrm>
          <a:prstGeom prst="rect">
            <a:avLst/>
          </a:prstGeom>
          <a:noFill/>
        </p:spPr>
        <p:txBody>
          <a:bodyPr wrap="square" rtlCol="0">
            <a:spAutoFit/>
          </a:bodyPr>
          <a:lstStyle/>
          <a:p>
            <a:pPr algn="ctr" defTabSz="910473"/>
            <a:r>
              <a:rPr lang="en-US" sz="3192" b="1" dirty="0">
                <a:solidFill>
                  <a:prstClr val="white"/>
                </a:solidFill>
                <a:latin typeface="Berthold Akzidenz Grotesk" panose="02000503030000020003" pitchFamily="2" charset="0"/>
              </a:rPr>
              <a:t>Presenter Name</a:t>
            </a:r>
          </a:p>
        </p:txBody>
      </p:sp>
      <p:sp>
        <p:nvSpPr>
          <p:cNvPr id="6" name="Title 1">
            <a:extLst>
              <a:ext uri="{FF2B5EF4-FFF2-40B4-BE49-F238E27FC236}">
                <a16:creationId xmlns:a16="http://schemas.microsoft.com/office/drawing/2014/main" id="{AEAF3AA6-72FD-4297-BB22-6FABF1502F5C}"/>
              </a:ext>
            </a:extLst>
          </p:cNvPr>
          <p:cNvSpPr txBox="1">
            <a:spLocks/>
          </p:cNvSpPr>
          <p:nvPr/>
        </p:nvSpPr>
        <p:spPr>
          <a:xfrm>
            <a:off x="0" y="3283666"/>
            <a:ext cx="12131750" cy="1322284"/>
          </a:xfrm>
          <a:prstGeom prst="rect">
            <a:avLst/>
          </a:prstGeom>
        </p:spPr>
        <p:txBody>
          <a:bodyPr vert="horz" lIns="91214" tIns="45607" rIns="91214" bIns="4560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2114">
              <a:lnSpc>
                <a:spcPct val="120000"/>
              </a:lnSpc>
            </a:pPr>
            <a:r>
              <a:rPr lang="en-US" sz="2793" b="1" dirty="0">
                <a:solidFill>
                  <a:srgbClr val="00539B"/>
                </a:solidFill>
                <a:latin typeface="Berthold Akzidenz Grotesk" panose="02000503030000020003" pitchFamily="2" charset="0"/>
              </a:rPr>
              <a:t>The current 2019−2025 ASHRAE Strategic Plan and any revisions are  </a:t>
            </a:r>
          </a:p>
          <a:p>
            <a:pPr algn="ctr" defTabSz="912114">
              <a:lnSpc>
                <a:spcPct val="120000"/>
              </a:lnSpc>
            </a:pPr>
            <a:r>
              <a:rPr lang="en-US" sz="2793" b="1" dirty="0">
                <a:solidFill>
                  <a:srgbClr val="00539B"/>
                </a:solidFill>
                <a:latin typeface="Berthold Akzidenz Grotesk" panose="02000503030000020003" pitchFamily="2" charset="0"/>
              </a:rPr>
              <a:t>available at </a:t>
            </a:r>
            <a:r>
              <a:rPr lang="en-US" sz="2793" i="1" u="sng" dirty="0">
                <a:solidFill>
                  <a:srgbClr val="00539B"/>
                </a:solidFill>
                <a:latin typeface="Berthold Akzidenz Grotesk Mediu" panose="02000503030000020003" pitchFamily="2" charset="0"/>
              </a:rPr>
              <a:t>ashrae.org/strategicplan</a:t>
            </a:r>
            <a:endParaRPr lang="en-US" sz="2793" i="1" u="sng" dirty="0">
              <a:solidFill>
                <a:prstClr val="black"/>
              </a:solidFill>
              <a:latin typeface="Berthold Akzidenz Grotesk Mediu" panose="02000503030000020003" pitchFamily="2" charset="0"/>
            </a:endParaRPr>
          </a:p>
        </p:txBody>
      </p:sp>
      <p:sp>
        <p:nvSpPr>
          <p:cNvPr id="3" name="Rectangle 2">
            <a:extLst>
              <a:ext uri="{FF2B5EF4-FFF2-40B4-BE49-F238E27FC236}">
                <a16:creationId xmlns:a16="http://schemas.microsoft.com/office/drawing/2014/main" id="{E8396254-B65D-9A41-8167-BBC80E0AE6D1}"/>
              </a:ext>
            </a:extLst>
          </p:cNvPr>
          <p:cNvSpPr/>
          <p:nvPr/>
        </p:nvSpPr>
        <p:spPr>
          <a:xfrm>
            <a:off x="10385657" y="5532174"/>
            <a:ext cx="1457436" cy="11983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0473"/>
            <a:endParaRPr lang="en-US" sz="1793" dirty="0">
              <a:solidFill>
                <a:prstClr val="white"/>
              </a:solidFill>
              <a:latin typeface="Calibri" panose="020F0502020204030204"/>
            </a:endParaRPr>
          </a:p>
        </p:txBody>
      </p:sp>
    </p:spTree>
    <p:extLst>
      <p:ext uri="{BB962C8B-B14F-4D97-AF65-F5344CB8AC3E}">
        <p14:creationId xmlns:p14="http://schemas.microsoft.com/office/powerpoint/2010/main" val="33352691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0E6542E-5C17-C44D-9D10-51D396D9BA88}"/>
              </a:ext>
            </a:extLst>
          </p:cNvPr>
          <p:cNvSpPr>
            <a:spLocks noGrp="1"/>
          </p:cNvSpPr>
          <p:nvPr>
            <p:ph type="subTitle" idx="1"/>
          </p:nvPr>
        </p:nvSpPr>
        <p:spPr>
          <a:xfrm>
            <a:off x="807162" y="2253706"/>
            <a:ext cx="5616787" cy="3547488"/>
          </a:xfrm>
        </p:spPr>
        <p:txBody>
          <a:bodyPr>
            <a:normAutofit lnSpcReduction="10000"/>
          </a:bodyPr>
          <a:lstStyle/>
          <a:p>
            <a:pPr algn="l"/>
            <a:r>
              <a:rPr lang="en-US" sz="2793" b="1" dirty="0">
                <a:solidFill>
                  <a:srgbClr val="A2CE62"/>
                </a:solidFill>
                <a:latin typeface="Berthold Akzidenz Grotesk Mediu" panose="02000503030000020003" pitchFamily="2" charset="0"/>
              </a:rPr>
              <a:t>MISSION</a:t>
            </a:r>
          </a:p>
          <a:p>
            <a:pPr algn="l"/>
            <a:r>
              <a:rPr lang="en-US" sz="2300" dirty="0">
                <a:latin typeface="Berthold Akzidenz Grotesk" panose="02000503030000020003" pitchFamily="2" charset="0"/>
              </a:rPr>
              <a:t>To serve humanity by advancing the arts and sciences of heating, ventilation, air conditioning, refrigeration and their allied fields</a:t>
            </a:r>
            <a:r>
              <a:rPr lang="en-US" sz="1995" dirty="0">
                <a:latin typeface="Berthold Akzidenz Grotesk" panose="02000503030000020003" pitchFamily="2" charset="0"/>
              </a:rPr>
              <a:t>.</a:t>
            </a:r>
          </a:p>
          <a:p>
            <a:pPr algn="l"/>
            <a:endParaRPr lang="en-US" dirty="0">
              <a:latin typeface="Berthold Akzidenz Grotesk" panose="02000503030000020003" pitchFamily="2" charset="0"/>
            </a:endParaRPr>
          </a:p>
          <a:p>
            <a:pPr algn="l"/>
            <a:r>
              <a:rPr lang="en-US" sz="2793" b="1" dirty="0">
                <a:solidFill>
                  <a:srgbClr val="A2CE62"/>
                </a:solidFill>
                <a:latin typeface="Berthold Akzidenz Grotesk" panose="02000503030000020003" pitchFamily="2" charset="0"/>
              </a:rPr>
              <a:t>VISION</a:t>
            </a:r>
          </a:p>
          <a:p>
            <a:pPr algn="l"/>
            <a:r>
              <a:rPr lang="en-US" sz="2300" dirty="0">
                <a:latin typeface="Berthold Akzidenz Grotesk" panose="02000503030000020003" pitchFamily="2" charset="0"/>
              </a:rPr>
              <a:t>A healthy and sustainable built environment for all.</a:t>
            </a:r>
          </a:p>
          <a:p>
            <a:pPr algn="l"/>
            <a:endParaRPr lang="en-US" dirty="0"/>
          </a:p>
          <a:p>
            <a:endParaRPr lang="en-US" dirty="0">
              <a:latin typeface="Berthold Akzidenz Grotesk Mediu" panose="02000503030000020003" pitchFamily="2" charset="0"/>
            </a:endParaRPr>
          </a:p>
        </p:txBody>
      </p:sp>
      <p:pic>
        <p:nvPicPr>
          <p:cNvPr id="6" name="Picture 5">
            <a:extLst>
              <a:ext uri="{FF2B5EF4-FFF2-40B4-BE49-F238E27FC236}">
                <a16:creationId xmlns:a16="http://schemas.microsoft.com/office/drawing/2014/main" id="{134F835F-EC8E-F140-B0A9-63C74E3D23BB}"/>
              </a:ext>
            </a:extLst>
          </p:cNvPr>
          <p:cNvPicPr>
            <a:picLocks noChangeAspect="1"/>
          </p:cNvPicPr>
          <p:nvPr/>
        </p:nvPicPr>
        <p:blipFill rotWithShape="1">
          <a:blip r:embed="rId3"/>
          <a:srcRect t="17268" b="8136"/>
          <a:stretch/>
        </p:blipFill>
        <p:spPr>
          <a:xfrm>
            <a:off x="6534083" y="2619895"/>
            <a:ext cx="5478332" cy="2619835"/>
          </a:xfrm>
          <a:prstGeom prst="rect">
            <a:avLst/>
          </a:prstGeom>
        </p:spPr>
      </p:pic>
      <p:sp>
        <p:nvSpPr>
          <p:cNvPr id="8" name="TextBox 7">
            <a:extLst>
              <a:ext uri="{FF2B5EF4-FFF2-40B4-BE49-F238E27FC236}">
                <a16:creationId xmlns:a16="http://schemas.microsoft.com/office/drawing/2014/main" id="{B45A11F8-41DC-8E4F-9ABC-065C8D59EC1E}"/>
              </a:ext>
            </a:extLst>
          </p:cNvPr>
          <p:cNvSpPr txBox="1"/>
          <p:nvPr/>
        </p:nvSpPr>
        <p:spPr>
          <a:xfrm>
            <a:off x="6564919" y="2187896"/>
            <a:ext cx="2197013" cy="797792"/>
          </a:xfrm>
          <a:prstGeom prst="rect">
            <a:avLst/>
          </a:prstGeom>
          <a:noFill/>
        </p:spPr>
        <p:txBody>
          <a:bodyPr wrap="none" rtlCol="0">
            <a:spAutoFit/>
          </a:bodyPr>
          <a:lstStyle/>
          <a:p>
            <a:pPr defTabSz="910473"/>
            <a:r>
              <a:rPr lang="en-US" sz="2793" b="1" dirty="0">
                <a:solidFill>
                  <a:srgbClr val="A2CE62"/>
                </a:solidFill>
                <a:latin typeface="Berthold Akzidenz Grotesk Mediu" panose="02000503030000020003" pitchFamily="2" charset="0"/>
              </a:rPr>
              <a:t>CORE VALUES</a:t>
            </a:r>
          </a:p>
          <a:p>
            <a:pPr defTabSz="910473"/>
            <a:endParaRPr lang="en-US" sz="1793" dirty="0">
              <a:solidFill>
                <a:prstClr val="black"/>
              </a:solidFill>
              <a:latin typeface="Calibri" panose="020F0502020204030204"/>
            </a:endParaRPr>
          </a:p>
        </p:txBody>
      </p:sp>
    </p:spTree>
    <p:extLst>
      <p:ext uri="{BB962C8B-B14F-4D97-AF65-F5344CB8AC3E}">
        <p14:creationId xmlns:p14="http://schemas.microsoft.com/office/powerpoint/2010/main" val="32779375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3">
            <a:extLst>
              <a:ext uri="{FF2B5EF4-FFF2-40B4-BE49-F238E27FC236}">
                <a16:creationId xmlns:a16="http://schemas.microsoft.com/office/drawing/2014/main" id="{6611D52D-17C2-48D6-A0AF-F0D669CBBB14}"/>
              </a:ext>
            </a:extLst>
          </p:cNvPr>
          <p:cNvSpPr txBox="1">
            <a:spLocks noChangeArrowheads="1"/>
          </p:cNvSpPr>
          <p:nvPr/>
        </p:nvSpPr>
        <p:spPr bwMode="auto">
          <a:xfrm>
            <a:off x="756692" y="1558659"/>
            <a:ext cx="1812430" cy="1330500"/>
          </a:xfrm>
          <a:prstGeom prst="rect">
            <a:avLst/>
          </a:prstGeom>
          <a:solidFill>
            <a:srgbClr val="2CACE3"/>
          </a:solidFill>
          <a:ln w="6350">
            <a:solidFill>
              <a:srgbClr val="FFFFFF"/>
            </a:solidFill>
            <a:miter lim="800000"/>
            <a:headEnd/>
            <a:tailEnd/>
          </a:ln>
        </p:spPr>
        <p:txBody>
          <a:bodyPr rot="0" vert="horz" wrap="square" lIns="0" tIns="0" rIns="0" bIns="0" anchor="ctr" anchorCtr="0" upright="1">
            <a:noAutofit/>
          </a:bodyPr>
          <a:lstStyle/>
          <a:p>
            <a:pPr marL="110847" algn="ctr" defTabSz="910473">
              <a:spcBef>
                <a:spcPts val="1327"/>
              </a:spcBef>
            </a:pPr>
            <a:r>
              <a:rPr lang="en-US" sz="2793" b="1" dirty="0">
                <a:solidFill>
                  <a:srgbClr val="FFFFFF"/>
                </a:solidFill>
                <a:latin typeface="Akzidenz Grotesk BE Bold"/>
                <a:ea typeface="Akzidenz Grotesk BE Light"/>
                <a:cs typeface="Akzidenz Grotesk BE Light"/>
              </a:rPr>
              <a:t>GOAL 1</a:t>
            </a:r>
          </a:p>
        </p:txBody>
      </p:sp>
      <p:sp>
        <p:nvSpPr>
          <p:cNvPr id="3" name="Text Box 62">
            <a:extLst>
              <a:ext uri="{FF2B5EF4-FFF2-40B4-BE49-F238E27FC236}">
                <a16:creationId xmlns:a16="http://schemas.microsoft.com/office/drawing/2014/main" id="{DC367B19-6EC6-4115-8BD1-8486BF738FFC}"/>
              </a:ext>
            </a:extLst>
          </p:cNvPr>
          <p:cNvSpPr txBox="1">
            <a:spLocks noChangeArrowheads="1"/>
          </p:cNvSpPr>
          <p:nvPr/>
        </p:nvSpPr>
        <p:spPr bwMode="auto">
          <a:xfrm>
            <a:off x="2551236" y="1557474"/>
            <a:ext cx="7650948" cy="1330664"/>
          </a:xfrm>
          <a:prstGeom prst="rect">
            <a:avLst/>
          </a:prstGeom>
          <a:solidFill>
            <a:srgbClr val="00549C"/>
          </a:solidFill>
          <a:ln w="6350">
            <a:solidFill>
              <a:srgbClr val="FFFFFF"/>
            </a:solidFill>
            <a:miter lim="800000"/>
            <a:headEnd/>
            <a:tailEnd/>
          </a:ln>
        </p:spPr>
        <p:txBody>
          <a:bodyPr rot="0" vert="horz" wrap="square" lIns="0" tIns="0" rIns="0" bIns="0" anchor="ctr" anchorCtr="0" upright="1">
            <a:noAutofit/>
          </a:bodyPr>
          <a:lstStyle/>
          <a:p>
            <a:pPr marL="293270" marR="355978" defTabSz="910473">
              <a:lnSpc>
                <a:spcPct val="103000"/>
              </a:lnSpc>
              <a:spcBef>
                <a:spcPts val="1047"/>
              </a:spcBef>
            </a:pPr>
            <a:r>
              <a:rPr lang="en-US" sz="2095" b="1" dirty="0">
                <a:solidFill>
                  <a:srgbClr val="FFFFFF"/>
                </a:solidFill>
                <a:latin typeface="Akzidenz Grotesk BE Bold"/>
                <a:ea typeface="Akzidenz Grotesk BE Light"/>
                <a:cs typeface="Akzidenz Grotesk BE Light"/>
              </a:rPr>
              <a:t>Position ASHRAE as an Essential Knowledge Resource for a Sustainable, High-Performance Built Environment.</a:t>
            </a:r>
            <a:endParaRPr lang="en-US" sz="2095" dirty="0">
              <a:solidFill>
                <a:prstClr val="black"/>
              </a:solidFill>
              <a:latin typeface="Akzidenz Grotesk BE Light"/>
              <a:ea typeface="Akzidenz Grotesk BE Light"/>
              <a:cs typeface="Akzidenz Grotesk BE Light"/>
            </a:endParaRPr>
          </a:p>
        </p:txBody>
      </p:sp>
      <p:sp>
        <p:nvSpPr>
          <p:cNvPr id="4" name="Text Box 61">
            <a:extLst>
              <a:ext uri="{FF2B5EF4-FFF2-40B4-BE49-F238E27FC236}">
                <a16:creationId xmlns:a16="http://schemas.microsoft.com/office/drawing/2014/main" id="{A19216C6-8719-4CFA-AD36-EA7844008981}"/>
              </a:ext>
            </a:extLst>
          </p:cNvPr>
          <p:cNvSpPr txBox="1">
            <a:spLocks noChangeArrowheads="1"/>
          </p:cNvSpPr>
          <p:nvPr/>
        </p:nvSpPr>
        <p:spPr bwMode="auto">
          <a:xfrm>
            <a:off x="756692" y="3314271"/>
            <a:ext cx="1812430" cy="1222160"/>
          </a:xfrm>
          <a:prstGeom prst="rect">
            <a:avLst/>
          </a:prstGeom>
          <a:solidFill>
            <a:srgbClr val="2CACE3"/>
          </a:solidFill>
          <a:ln w="6350">
            <a:solidFill>
              <a:srgbClr val="FFFFFF"/>
            </a:solidFill>
            <a:miter lim="800000"/>
            <a:headEnd/>
            <a:tailEnd/>
          </a:ln>
        </p:spPr>
        <p:txBody>
          <a:bodyPr rot="0" vert="horz" wrap="square" lIns="0" tIns="0" rIns="0" bIns="0" anchor="ctr" anchorCtr="0" upright="1">
            <a:noAutofit/>
          </a:bodyPr>
          <a:lstStyle/>
          <a:p>
            <a:pPr marL="110847" algn="ctr" defTabSz="910473">
              <a:lnSpc>
                <a:spcPct val="250000"/>
              </a:lnSpc>
              <a:spcBef>
                <a:spcPts val="1327"/>
              </a:spcBef>
            </a:pPr>
            <a:r>
              <a:rPr lang="en-US" sz="2793" b="1" dirty="0">
                <a:solidFill>
                  <a:srgbClr val="FFFFFF"/>
                </a:solidFill>
                <a:latin typeface="Akzidenz Grotesk BE Bold"/>
                <a:ea typeface="Akzidenz Grotesk BE Light"/>
                <a:cs typeface="Akzidenz Grotesk BE Light"/>
              </a:rPr>
              <a:t>GOAL 2</a:t>
            </a:r>
          </a:p>
          <a:p>
            <a:pPr marL="110847" defTabSz="910473">
              <a:spcBef>
                <a:spcPts val="1327"/>
              </a:spcBef>
            </a:pPr>
            <a:endParaRPr lang="en-US" sz="1397" dirty="0">
              <a:solidFill>
                <a:prstClr val="black"/>
              </a:solidFill>
              <a:latin typeface="Akzidenz Grotesk BE Light"/>
              <a:ea typeface="Akzidenz Grotesk BE Light"/>
              <a:cs typeface="Akzidenz Grotesk BE Light"/>
            </a:endParaRPr>
          </a:p>
        </p:txBody>
      </p:sp>
      <p:sp>
        <p:nvSpPr>
          <p:cNvPr id="5" name="Text Box 60">
            <a:extLst>
              <a:ext uri="{FF2B5EF4-FFF2-40B4-BE49-F238E27FC236}">
                <a16:creationId xmlns:a16="http://schemas.microsoft.com/office/drawing/2014/main" id="{E695F258-2816-4E0A-9761-BB28E454BFC4}"/>
              </a:ext>
            </a:extLst>
          </p:cNvPr>
          <p:cNvSpPr txBox="1">
            <a:spLocks noChangeArrowheads="1"/>
          </p:cNvSpPr>
          <p:nvPr/>
        </p:nvSpPr>
        <p:spPr bwMode="auto">
          <a:xfrm>
            <a:off x="2551236" y="3317271"/>
            <a:ext cx="7650948" cy="1222160"/>
          </a:xfrm>
          <a:prstGeom prst="rect">
            <a:avLst/>
          </a:prstGeom>
          <a:solidFill>
            <a:srgbClr val="00549C"/>
          </a:solidFill>
          <a:ln w="6350">
            <a:solidFill>
              <a:srgbClr val="FFFFFF"/>
            </a:solidFill>
            <a:miter lim="800000"/>
            <a:headEnd/>
            <a:tailEnd/>
          </a:ln>
        </p:spPr>
        <p:txBody>
          <a:bodyPr rot="0" vert="horz" wrap="square" lIns="0" tIns="0" rIns="0" bIns="0" anchor="t" anchorCtr="0" upright="1">
            <a:noAutofit/>
          </a:bodyPr>
          <a:lstStyle/>
          <a:p>
            <a:pPr marL="291876" defTabSz="910473">
              <a:lnSpc>
                <a:spcPct val="300000"/>
              </a:lnSpc>
              <a:spcBef>
                <a:spcPts val="30"/>
              </a:spcBef>
            </a:pPr>
            <a:r>
              <a:rPr lang="en-US" sz="2095" dirty="0">
                <a:solidFill>
                  <a:prstClr val="black"/>
                </a:solidFill>
                <a:latin typeface="Akzidenz Grotesk BE Light"/>
                <a:ea typeface="Akzidenz Grotesk BE Light"/>
                <a:cs typeface="Akzidenz Grotesk BE Light"/>
              </a:rPr>
              <a:t> </a:t>
            </a:r>
            <a:r>
              <a:rPr lang="en-US" sz="2095" b="1" dirty="0">
                <a:solidFill>
                  <a:srgbClr val="FFFFFF"/>
                </a:solidFill>
                <a:latin typeface="Akzidenz Grotesk BE Bold"/>
                <a:ea typeface="Akzidenz Grotesk BE Light"/>
                <a:cs typeface="Akzidenz Grotesk BE Light"/>
              </a:rPr>
              <a:t>Maximize Member Value and Engagement.</a:t>
            </a:r>
            <a:endParaRPr lang="en-US" sz="2095" dirty="0">
              <a:solidFill>
                <a:prstClr val="black"/>
              </a:solidFill>
              <a:latin typeface="Akzidenz Grotesk BE Light"/>
              <a:ea typeface="Akzidenz Grotesk BE Light"/>
              <a:cs typeface="Akzidenz Grotesk BE Light"/>
            </a:endParaRPr>
          </a:p>
        </p:txBody>
      </p:sp>
      <p:sp>
        <p:nvSpPr>
          <p:cNvPr id="7" name="Rectangle 8">
            <a:extLst>
              <a:ext uri="{FF2B5EF4-FFF2-40B4-BE49-F238E27FC236}">
                <a16:creationId xmlns:a16="http://schemas.microsoft.com/office/drawing/2014/main" id="{3533BF1F-B6A8-4D43-B2AD-EA3F13F8D213}"/>
              </a:ext>
            </a:extLst>
          </p:cNvPr>
          <p:cNvSpPr>
            <a:spLocks noChangeArrowheads="1"/>
          </p:cNvSpPr>
          <p:nvPr/>
        </p:nvSpPr>
        <p:spPr bwMode="auto">
          <a:xfrm>
            <a:off x="15044" y="73009"/>
            <a:ext cx="460442" cy="327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5925" tIns="50658" rIns="0" bIns="0" numCol="1" anchor="ctr" anchorCtr="0" compatLnSpc="1">
            <a:prstTxWarp prst="textNoShape">
              <a:avLst/>
            </a:prstTxWarp>
            <a:spAutoFit/>
          </a:bodyPr>
          <a:lstStyle/>
          <a:p>
            <a:pPr defTabSz="910473"/>
            <a:endParaRPr lang="en-US" sz="1793" dirty="0">
              <a:solidFill>
                <a:prstClr val="black"/>
              </a:solidFill>
              <a:latin typeface="Calibri" panose="020F0502020204030204"/>
            </a:endParaRPr>
          </a:p>
        </p:txBody>
      </p:sp>
      <p:sp>
        <p:nvSpPr>
          <p:cNvPr id="18" name="Title 1">
            <a:extLst>
              <a:ext uri="{FF2B5EF4-FFF2-40B4-BE49-F238E27FC236}">
                <a16:creationId xmlns:a16="http://schemas.microsoft.com/office/drawing/2014/main" id="{9021CCA7-2580-4DD1-AD8B-AC4B9504C59D}"/>
              </a:ext>
            </a:extLst>
          </p:cNvPr>
          <p:cNvSpPr txBox="1">
            <a:spLocks/>
          </p:cNvSpPr>
          <p:nvPr/>
        </p:nvSpPr>
        <p:spPr>
          <a:xfrm>
            <a:off x="587653" y="236518"/>
            <a:ext cx="10462665" cy="922053"/>
          </a:xfrm>
          <a:prstGeom prst="rect">
            <a:avLst/>
          </a:prstGeom>
        </p:spPr>
        <p:txBody>
          <a:bodyPr vert="horz" lIns="91214" tIns="45607" rIns="91214" bIns="45607"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12114"/>
            <a:r>
              <a:rPr lang="en-US" sz="3600" b="1" dirty="0">
                <a:solidFill>
                  <a:srgbClr val="00539B"/>
                </a:solidFill>
                <a:latin typeface="Berthold Akzidenz Grotesk" panose="02000503030000020003" pitchFamily="2" charset="0"/>
              </a:rPr>
              <a:t>Goals and Objectives</a:t>
            </a:r>
          </a:p>
        </p:txBody>
      </p:sp>
      <p:sp>
        <p:nvSpPr>
          <p:cNvPr id="19" name="Text Box 61">
            <a:extLst>
              <a:ext uri="{FF2B5EF4-FFF2-40B4-BE49-F238E27FC236}">
                <a16:creationId xmlns:a16="http://schemas.microsoft.com/office/drawing/2014/main" id="{27DB9E99-0FD9-4574-AD30-FB83AC2D20FF}"/>
              </a:ext>
            </a:extLst>
          </p:cNvPr>
          <p:cNvSpPr txBox="1">
            <a:spLocks noChangeArrowheads="1"/>
          </p:cNvSpPr>
          <p:nvPr/>
        </p:nvSpPr>
        <p:spPr bwMode="auto">
          <a:xfrm>
            <a:off x="756692" y="4962563"/>
            <a:ext cx="1794544" cy="1222160"/>
          </a:xfrm>
          <a:prstGeom prst="rect">
            <a:avLst/>
          </a:prstGeom>
          <a:solidFill>
            <a:srgbClr val="2CACE3"/>
          </a:solidFill>
          <a:ln w="6350">
            <a:solidFill>
              <a:srgbClr val="FFFFFF"/>
            </a:solidFill>
            <a:miter lim="800000"/>
            <a:headEnd/>
            <a:tailEnd/>
          </a:ln>
        </p:spPr>
        <p:txBody>
          <a:bodyPr rot="0" vert="horz" wrap="square" lIns="0" tIns="0" rIns="0" bIns="0" anchor="ctr" anchorCtr="0" upright="1">
            <a:noAutofit/>
          </a:bodyPr>
          <a:lstStyle/>
          <a:p>
            <a:pPr marL="110847" algn="ctr" defTabSz="910473">
              <a:spcBef>
                <a:spcPts val="1327"/>
              </a:spcBef>
            </a:pPr>
            <a:r>
              <a:rPr lang="en-US" sz="2793" b="1" dirty="0">
                <a:solidFill>
                  <a:srgbClr val="FFFFFF"/>
                </a:solidFill>
                <a:latin typeface="Akzidenz Grotesk BE Bold"/>
                <a:ea typeface="Akzidenz Grotesk BE Light"/>
                <a:cs typeface="Akzidenz Grotesk BE Light"/>
              </a:rPr>
              <a:t>GOAL 3</a:t>
            </a:r>
          </a:p>
        </p:txBody>
      </p:sp>
      <p:sp>
        <p:nvSpPr>
          <p:cNvPr id="20" name="Text Box 60">
            <a:extLst>
              <a:ext uri="{FF2B5EF4-FFF2-40B4-BE49-F238E27FC236}">
                <a16:creationId xmlns:a16="http://schemas.microsoft.com/office/drawing/2014/main" id="{42EE83E4-079B-49BD-89B3-43018256C1D4}"/>
              </a:ext>
            </a:extLst>
          </p:cNvPr>
          <p:cNvSpPr txBox="1">
            <a:spLocks noChangeArrowheads="1"/>
          </p:cNvSpPr>
          <p:nvPr/>
        </p:nvSpPr>
        <p:spPr bwMode="auto">
          <a:xfrm>
            <a:off x="2551236" y="4962563"/>
            <a:ext cx="7668834" cy="1222160"/>
          </a:xfrm>
          <a:prstGeom prst="rect">
            <a:avLst/>
          </a:prstGeom>
          <a:solidFill>
            <a:srgbClr val="00549C"/>
          </a:solidFill>
          <a:ln w="6350">
            <a:solidFill>
              <a:srgbClr val="FFFFFF"/>
            </a:solidFill>
            <a:miter lim="800000"/>
            <a:headEnd/>
            <a:tailEnd/>
          </a:ln>
        </p:spPr>
        <p:txBody>
          <a:bodyPr rot="0" vert="horz" wrap="square" lIns="0" tIns="0" rIns="0" bIns="0" anchor="ctr" anchorCtr="0" upright="1">
            <a:noAutofit/>
          </a:bodyPr>
          <a:lstStyle/>
          <a:p>
            <a:pPr marL="115598" indent="-115598" defTabSz="910473">
              <a:spcBef>
                <a:spcPts val="30"/>
              </a:spcBef>
            </a:pPr>
            <a:r>
              <a:rPr lang="en-US" sz="3192" dirty="0">
                <a:solidFill>
                  <a:prstClr val="black"/>
                </a:solidFill>
                <a:latin typeface="Akzidenz Grotesk BE Light"/>
                <a:ea typeface="Akzidenz Grotesk BE Light"/>
                <a:cs typeface="Akzidenz Grotesk BE Light"/>
              </a:rPr>
              <a:t> </a:t>
            </a:r>
          </a:p>
          <a:p>
            <a:pPr marL="291876" indent="-115598" defTabSz="910473">
              <a:spcBef>
                <a:spcPts val="30"/>
              </a:spcBef>
            </a:pPr>
            <a:r>
              <a:rPr lang="en-US" sz="3192" b="1" dirty="0">
                <a:solidFill>
                  <a:srgbClr val="FFFFFF"/>
                </a:solidFill>
                <a:latin typeface="Akzidenz Grotesk BE Light"/>
                <a:ea typeface="Akzidenz Grotesk BE Light"/>
                <a:cs typeface="Akzidenz Grotesk BE Light"/>
              </a:rPr>
              <a:t> </a:t>
            </a:r>
            <a:r>
              <a:rPr lang="en-US" sz="2095" b="1" dirty="0">
                <a:solidFill>
                  <a:srgbClr val="FFFFFF"/>
                </a:solidFill>
                <a:latin typeface="Akzidenz Grotesk BE Bold"/>
                <a:ea typeface="Akzidenz Grotesk BE Light"/>
                <a:cs typeface="Akzidenz Grotesk BE Light"/>
              </a:rPr>
              <a:t>Optimize ASHRAE’</a:t>
            </a:r>
            <a:r>
              <a:rPr lang="en-US" sz="2095" b="1" dirty="0">
                <a:solidFill>
                  <a:srgbClr val="FFFFFF"/>
                </a:solidFill>
                <a:latin typeface="Akzidenz Grotesk BE Bold"/>
              </a:rPr>
              <a:t>s Organizational Structure to </a:t>
            </a:r>
            <a:br>
              <a:rPr lang="en-US" sz="2095" b="1" dirty="0">
                <a:solidFill>
                  <a:srgbClr val="FFFFFF"/>
                </a:solidFill>
                <a:latin typeface="Akzidenz Grotesk BE Bold"/>
              </a:rPr>
            </a:br>
            <a:r>
              <a:rPr lang="en-US" sz="2095" b="1" dirty="0">
                <a:solidFill>
                  <a:srgbClr val="FFFFFF"/>
                </a:solidFill>
                <a:latin typeface="Akzidenz Grotesk BE Bold"/>
              </a:rPr>
              <a:t>Maximize Performance.</a:t>
            </a:r>
          </a:p>
          <a:p>
            <a:pPr marL="110847" defTabSz="910473"/>
            <a:r>
              <a:rPr lang="en-US" sz="2793" b="1" dirty="0">
                <a:solidFill>
                  <a:srgbClr val="FFFFFF"/>
                </a:solidFill>
                <a:latin typeface="Akzidenz Grotesk BE Bold"/>
                <a:ea typeface="Akzidenz Grotesk BE Light"/>
                <a:cs typeface="Akzidenz Grotesk BE Light"/>
              </a:rPr>
              <a:t>.</a:t>
            </a:r>
            <a:endParaRPr lang="en-US" sz="2394" dirty="0">
              <a:solidFill>
                <a:prstClr val="black"/>
              </a:solidFill>
              <a:latin typeface="Akzidenz Grotesk BE Light"/>
              <a:ea typeface="Akzidenz Grotesk BE Light"/>
              <a:cs typeface="Akzidenz Grotesk BE Light"/>
            </a:endParaRPr>
          </a:p>
        </p:txBody>
      </p:sp>
    </p:spTree>
    <p:extLst>
      <p:ext uri="{BB962C8B-B14F-4D97-AF65-F5344CB8AC3E}">
        <p14:creationId xmlns:p14="http://schemas.microsoft.com/office/powerpoint/2010/main" val="36759858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D9839C8-BA70-1A94-5199-7569D53E933C}"/>
              </a:ext>
            </a:extLst>
          </p:cNvPr>
          <p:cNvSpPr txBox="1">
            <a:spLocks/>
          </p:cNvSpPr>
          <p:nvPr/>
        </p:nvSpPr>
        <p:spPr>
          <a:xfrm>
            <a:off x="567824" y="236518"/>
            <a:ext cx="10462665" cy="922053"/>
          </a:xfrm>
          <a:prstGeom prst="rect">
            <a:avLst/>
          </a:prstGeom>
        </p:spPr>
        <p:txBody>
          <a:bodyPr vert="horz" lIns="91214" tIns="45607" rIns="91214" bIns="45607"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12114"/>
            <a:r>
              <a:rPr lang="en-US" sz="3600" b="1" dirty="0">
                <a:solidFill>
                  <a:srgbClr val="00539B"/>
                </a:solidFill>
                <a:latin typeface="Berthold Akzidenz Grotesk" panose="02000503030000020003" pitchFamily="2" charset="0"/>
              </a:rPr>
              <a:t>Midterm Update, Extension, and Revision</a:t>
            </a:r>
          </a:p>
        </p:txBody>
      </p:sp>
      <p:sp>
        <p:nvSpPr>
          <p:cNvPr id="4" name="TextBox 3">
            <a:extLst>
              <a:ext uri="{FF2B5EF4-FFF2-40B4-BE49-F238E27FC236}">
                <a16:creationId xmlns:a16="http://schemas.microsoft.com/office/drawing/2014/main" id="{2F0A1A0E-6D9F-B79C-D2DE-04953983F1B3}"/>
              </a:ext>
            </a:extLst>
          </p:cNvPr>
          <p:cNvSpPr txBox="1"/>
          <p:nvPr/>
        </p:nvSpPr>
        <p:spPr>
          <a:xfrm>
            <a:off x="332509" y="1241698"/>
            <a:ext cx="7564582" cy="5488362"/>
          </a:xfrm>
          <a:prstGeom prst="rect">
            <a:avLst/>
          </a:prstGeom>
          <a:noFill/>
        </p:spPr>
        <p:txBody>
          <a:bodyPr wrap="square" rtlCol="0">
            <a:spAutoFit/>
          </a:bodyPr>
          <a:lstStyle/>
          <a:p>
            <a:endParaRPr lang="en-US" sz="1100" dirty="0">
              <a:solidFill>
                <a:prstClr val="black"/>
              </a:solidFill>
              <a:latin typeface="Berthold Akzidenz Grotesk" panose="02000503030000020003" pitchFamily="2" charset="0"/>
            </a:endParaRPr>
          </a:p>
          <a:p>
            <a:r>
              <a:rPr lang="en-US" sz="2793" dirty="0">
                <a:solidFill>
                  <a:prstClr val="black"/>
                </a:solidFill>
                <a:latin typeface="Berthold Akzidenz Grotesk" panose="02000503030000020003" pitchFamily="2" charset="0"/>
              </a:rPr>
              <a:t>In Spring 2021, the Board of Directors approved a midterm update and one-year extension of the 2019-2024 Strategic Plan.</a:t>
            </a:r>
          </a:p>
          <a:p>
            <a:endParaRPr lang="en-US" sz="2793" dirty="0">
              <a:solidFill>
                <a:prstClr val="black"/>
              </a:solidFill>
              <a:latin typeface="Berthold Akzidenz Grotesk" panose="02000503030000020003" pitchFamily="2" charset="0"/>
            </a:endParaRPr>
          </a:p>
          <a:p>
            <a:endParaRPr lang="en-US" sz="1400" dirty="0">
              <a:solidFill>
                <a:prstClr val="black"/>
              </a:solidFill>
              <a:latin typeface="Berthold Akzidenz Grotesk" panose="02000503030000020003" pitchFamily="2" charset="0"/>
            </a:endParaRPr>
          </a:p>
          <a:p>
            <a:r>
              <a:rPr lang="en-US" sz="2800" b="0" i="0" u="none" strike="noStrike" baseline="0" dirty="0">
                <a:solidFill>
                  <a:srgbClr val="211D1E"/>
                </a:solidFill>
                <a:latin typeface="Akzidenz Grotesk BE Light"/>
              </a:rPr>
              <a:t>Revisions to the 2019-2024 Strategic Plan include:</a:t>
            </a:r>
          </a:p>
          <a:p>
            <a:endParaRPr lang="en-US" sz="1000" b="0" i="0" u="none" strike="noStrike" baseline="0" dirty="0">
              <a:solidFill>
                <a:srgbClr val="211D1E"/>
              </a:solidFill>
              <a:latin typeface="Akzidenz Grotesk BE Light"/>
            </a:endParaRPr>
          </a:p>
          <a:p>
            <a:pPr marL="457200" indent="-457200">
              <a:buFont typeface="Arial" panose="020B0604020202020204" pitchFamily="34" charset="0"/>
              <a:buChar char="•"/>
            </a:pPr>
            <a:r>
              <a:rPr lang="en-US" sz="2800" dirty="0">
                <a:solidFill>
                  <a:srgbClr val="211D1E"/>
                </a:solidFill>
                <a:latin typeface="Akzidenz Grotesk BE Light"/>
              </a:rPr>
              <a:t>lessons learned during the COVID-19 pandemic</a:t>
            </a:r>
          </a:p>
          <a:p>
            <a:endParaRPr lang="en-US" sz="800" dirty="0">
              <a:solidFill>
                <a:srgbClr val="211D1E"/>
              </a:solidFill>
              <a:latin typeface="Akzidenz Grotesk BE Light"/>
            </a:endParaRPr>
          </a:p>
          <a:p>
            <a:pPr marL="457200" indent="-457200">
              <a:buFont typeface="Arial" panose="020B0604020202020204" pitchFamily="34" charset="0"/>
              <a:buChar char="•"/>
            </a:pPr>
            <a:r>
              <a:rPr lang="en-US" sz="2800" b="0" i="0" u="none" strike="noStrike" baseline="0" dirty="0">
                <a:solidFill>
                  <a:srgbClr val="211D1E"/>
                </a:solidFill>
                <a:latin typeface="Akzidenz Grotesk BE Light"/>
              </a:rPr>
              <a:t>rebooted/restarted initiatives to redirect resources</a:t>
            </a:r>
          </a:p>
          <a:p>
            <a:pPr marL="457200" indent="-457200">
              <a:buFont typeface="Arial" panose="020B0604020202020204" pitchFamily="34" charset="0"/>
              <a:buChar char="•"/>
            </a:pPr>
            <a:r>
              <a:rPr lang="en-US" sz="2800" dirty="0">
                <a:solidFill>
                  <a:srgbClr val="211D1E"/>
                </a:solidFill>
                <a:latin typeface="Akzidenz Grotesk BE Light"/>
              </a:rPr>
              <a:t>Renaming to reference one-year extension </a:t>
            </a:r>
          </a:p>
          <a:p>
            <a:r>
              <a:rPr lang="en-US" sz="2800" dirty="0">
                <a:solidFill>
                  <a:srgbClr val="211D1E"/>
                </a:solidFill>
                <a:latin typeface="Akzidenz Grotesk BE Light"/>
              </a:rPr>
              <a:t>     (2019-25)</a:t>
            </a:r>
          </a:p>
          <a:p>
            <a:pPr marL="1369955" lvl="2" indent="-457200">
              <a:buFont typeface="Arial" panose="020B0604020202020204" pitchFamily="34" charset="0"/>
              <a:buChar char="•"/>
            </a:pPr>
            <a:endParaRPr lang="en-US" sz="2793" dirty="0">
              <a:solidFill>
                <a:prstClr val="black"/>
              </a:solidFill>
              <a:latin typeface="Berthold Akzidenz Grotesk" panose="02000503030000020003" pitchFamily="2" charset="0"/>
            </a:endParaRPr>
          </a:p>
        </p:txBody>
      </p:sp>
      <p:pic>
        <p:nvPicPr>
          <p:cNvPr id="6" name="Picture 5">
            <a:extLst>
              <a:ext uri="{FF2B5EF4-FFF2-40B4-BE49-F238E27FC236}">
                <a16:creationId xmlns:a16="http://schemas.microsoft.com/office/drawing/2014/main" id="{9F16B3C2-0E62-2256-0FB8-818559199926}"/>
              </a:ext>
            </a:extLst>
          </p:cNvPr>
          <p:cNvPicPr>
            <a:picLocks noChangeAspect="1"/>
          </p:cNvPicPr>
          <p:nvPr/>
        </p:nvPicPr>
        <p:blipFill>
          <a:blip r:embed="rId3"/>
          <a:stretch>
            <a:fillRect/>
          </a:stretch>
        </p:blipFill>
        <p:spPr>
          <a:xfrm>
            <a:off x="8252245" y="1874689"/>
            <a:ext cx="2778244" cy="3444690"/>
          </a:xfrm>
          <a:prstGeom prst="rect">
            <a:avLst/>
          </a:prstGeom>
        </p:spPr>
      </p:pic>
    </p:spTree>
    <p:extLst>
      <p:ext uri="{BB962C8B-B14F-4D97-AF65-F5344CB8AC3E}">
        <p14:creationId xmlns:p14="http://schemas.microsoft.com/office/powerpoint/2010/main" val="26757875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54D8CB-C7B2-6FB8-F028-FA2E54289209}"/>
              </a:ext>
            </a:extLst>
          </p:cNvPr>
          <p:cNvSpPr txBox="1"/>
          <p:nvPr/>
        </p:nvSpPr>
        <p:spPr>
          <a:xfrm>
            <a:off x="445615" y="1201641"/>
            <a:ext cx="11552421" cy="3721468"/>
          </a:xfrm>
          <a:prstGeom prst="rect">
            <a:avLst/>
          </a:prstGeom>
          <a:noFill/>
        </p:spPr>
        <p:txBody>
          <a:bodyPr wrap="square" rtlCol="0">
            <a:spAutoFit/>
          </a:bodyPr>
          <a:lstStyle/>
          <a:p>
            <a:endParaRPr lang="en-US" dirty="0"/>
          </a:p>
          <a:p>
            <a:r>
              <a:rPr lang="en-US" sz="2793" b="1" u="sng" dirty="0">
                <a:solidFill>
                  <a:prstClr val="black"/>
                </a:solidFill>
                <a:latin typeface="Berthold Akzidenz Grotesk" panose="02000503030000020003" pitchFamily="2" charset="0"/>
              </a:rPr>
              <a:t>February 2023 Revision</a:t>
            </a:r>
          </a:p>
          <a:p>
            <a:endParaRPr lang="en-US" sz="1100" dirty="0">
              <a:solidFill>
                <a:prstClr val="black"/>
              </a:solidFill>
              <a:latin typeface="Berthold Akzidenz Grotesk" panose="02000503030000020003" pitchFamily="2" charset="0"/>
            </a:endParaRPr>
          </a:p>
          <a:p>
            <a:r>
              <a:rPr lang="en-US" sz="2400" dirty="0">
                <a:solidFill>
                  <a:prstClr val="black"/>
                </a:solidFill>
                <a:latin typeface="Berthold Akzidenz Grotesk" panose="02000503030000020003" pitchFamily="2" charset="0"/>
              </a:rPr>
              <a:t>The Task Force for Building Decarbonization (TFBD), along with the ASHRAE Planning Committee, reviewed the current strategic plan and provided revisions based on the industry's increased focus on decarbonization.</a:t>
            </a:r>
          </a:p>
          <a:p>
            <a:endParaRPr lang="en-US" sz="2793" dirty="0">
              <a:solidFill>
                <a:prstClr val="black"/>
              </a:solidFill>
              <a:latin typeface="Berthold Akzidenz Grotesk" panose="02000503030000020003" pitchFamily="2" charset="0"/>
            </a:endParaRPr>
          </a:p>
          <a:p>
            <a:r>
              <a:rPr lang="en-US" sz="2400" dirty="0">
                <a:solidFill>
                  <a:prstClr val="black"/>
                </a:solidFill>
                <a:latin typeface="Berthold Akzidenz Grotesk" panose="02000503030000020003" pitchFamily="2" charset="0"/>
              </a:rPr>
              <a:t>Revisions to the 2019-2025 Strategic Plan Midterm Update include:</a:t>
            </a:r>
          </a:p>
          <a:p>
            <a:endParaRPr lang="en-US" sz="700" dirty="0">
              <a:solidFill>
                <a:prstClr val="black"/>
              </a:solidFill>
              <a:latin typeface="Berthold Akzidenz Grotesk" panose="02000503030000020003" pitchFamily="2" charset="0"/>
            </a:endParaRPr>
          </a:p>
          <a:p>
            <a:pPr indent="-457200">
              <a:buFont typeface="Arial" panose="020B0604020202020204" pitchFamily="34" charset="0"/>
              <a:buChar char="•"/>
            </a:pPr>
            <a:r>
              <a:rPr lang="en-US" sz="2400" dirty="0">
                <a:solidFill>
                  <a:prstClr val="black"/>
                </a:solidFill>
                <a:latin typeface="Berthold Akzidenz Grotesk" panose="02000503030000020003" pitchFamily="2" charset="0"/>
              </a:rPr>
              <a:t>A renamed initiative area to include Building Decarbonization</a:t>
            </a:r>
          </a:p>
          <a:p>
            <a:pPr indent="-457200">
              <a:buFont typeface="Arial" panose="020B0604020202020204" pitchFamily="34" charset="0"/>
              <a:buChar char="•"/>
            </a:pPr>
            <a:r>
              <a:rPr lang="en-US" sz="2400" dirty="0">
                <a:solidFill>
                  <a:prstClr val="black"/>
                </a:solidFill>
                <a:latin typeface="Berthold Akzidenz Grotesk" panose="02000503030000020003" pitchFamily="2" charset="0"/>
              </a:rPr>
              <a:t>A completely revised initiative 1 to include a greater decarbonization focus</a:t>
            </a:r>
            <a:endParaRPr lang="en-US" sz="2793" dirty="0">
              <a:solidFill>
                <a:prstClr val="black"/>
              </a:solidFill>
              <a:latin typeface="Berthold Akzidenz Grotesk" panose="02000503030000020003" pitchFamily="2" charset="0"/>
            </a:endParaRPr>
          </a:p>
        </p:txBody>
      </p:sp>
      <p:sp>
        <p:nvSpPr>
          <p:cNvPr id="3" name="Title 1">
            <a:extLst>
              <a:ext uri="{FF2B5EF4-FFF2-40B4-BE49-F238E27FC236}">
                <a16:creationId xmlns:a16="http://schemas.microsoft.com/office/drawing/2014/main" id="{D2ED4628-ACDC-7410-E803-35D8C18C9F2A}"/>
              </a:ext>
            </a:extLst>
          </p:cNvPr>
          <p:cNvSpPr txBox="1">
            <a:spLocks/>
          </p:cNvSpPr>
          <p:nvPr/>
        </p:nvSpPr>
        <p:spPr>
          <a:xfrm>
            <a:off x="567824" y="236518"/>
            <a:ext cx="10462665" cy="922053"/>
          </a:xfrm>
          <a:prstGeom prst="rect">
            <a:avLst/>
          </a:prstGeom>
        </p:spPr>
        <p:txBody>
          <a:bodyPr vert="horz" lIns="91214" tIns="45607" rIns="91214" bIns="45607"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12114"/>
            <a:r>
              <a:rPr lang="en-US" sz="3600" b="1" dirty="0">
                <a:solidFill>
                  <a:srgbClr val="00539B"/>
                </a:solidFill>
                <a:latin typeface="Berthold Akzidenz Grotesk" panose="02000503030000020003" pitchFamily="2" charset="0"/>
              </a:rPr>
              <a:t>Midterm Update, Extension, and Revision Cont’d</a:t>
            </a:r>
          </a:p>
        </p:txBody>
      </p:sp>
    </p:spTree>
    <p:extLst>
      <p:ext uri="{BB962C8B-B14F-4D97-AF65-F5344CB8AC3E}">
        <p14:creationId xmlns:p14="http://schemas.microsoft.com/office/powerpoint/2010/main" val="18219517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 close up of a logo&#10;&#10;Description automatically generated">
            <a:extLst>
              <a:ext uri="{FF2B5EF4-FFF2-40B4-BE49-F238E27FC236}">
                <a16:creationId xmlns:a16="http://schemas.microsoft.com/office/drawing/2014/main" id="{AEB135CB-402F-9B45-A43A-8E37CBC6B0C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701099" y="3235621"/>
            <a:ext cx="2274217" cy="2274217"/>
          </a:xfrm>
          <a:prstGeom prst="rect">
            <a:avLst/>
          </a:prstGeom>
        </p:spPr>
      </p:pic>
      <p:sp>
        <p:nvSpPr>
          <p:cNvPr id="3" name="Rectangle 2">
            <a:extLst>
              <a:ext uri="{FF2B5EF4-FFF2-40B4-BE49-F238E27FC236}">
                <a16:creationId xmlns:a16="http://schemas.microsoft.com/office/drawing/2014/main" id="{14C32670-FB77-0647-AF6C-D89EDDE22254}"/>
              </a:ext>
            </a:extLst>
          </p:cNvPr>
          <p:cNvSpPr/>
          <p:nvPr/>
        </p:nvSpPr>
        <p:spPr>
          <a:xfrm>
            <a:off x="679317" y="593442"/>
            <a:ext cx="4263253" cy="5671118"/>
          </a:xfrm>
          <a:prstGeom prst="rect">
            <a:avLst/>
          </a:prstGeom>
          <a:solidFill>
            <a:srgbClr val="00539B"/>
          </a:solidFill>
          <a:ln>
            <a:solidFill>
              <a:schemeClr val="tx2">
                <a:lumMod val="40000"/>
                <a:lumOff val="6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0473"/>
            <a:endParaRPr lang="en-US" sz="1793" dirty="0">
              <a:solidFill>
                <a:srgbClr val="FFC000"/>
              </a:solidFill>
              <a:latin typeface="Calibri" panose="020F0502020204030204"/>
            </a:endParaRPr>
          </a:p>
        </p:txBody>
      </p:sp>
      <p:cxnSp>
        <p:nvCxnSpPr>
          <p:cNvPr id="6" name="Straight Connector 5">
            <a:extLst>
              <a:ext uri="{FF2B5EF4-FFF2-40B4-BE49-F238E27FC236}">
                <a16:creationId xmlns:a16="http://schemas.microsoft.com/office/drawing/2014/main" id="{FCE1E64A-187C-B540-BC58-0E597892B4ED}"/>
              </a:ext>
            </a:extLst>
          </p:cNvPr>
          <p:cNvCxnSpPr>
            <a:cxnSpLocks/>
          </p:cNvCxnSpPr>
          <p:nvPr/>
        </p:nvCxnSpPr>
        <p:spPr>
          <a:xfrm>
            <a:off x="599998" y="514124"/>
            <a:ext cx="444502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DD06FF-67DD-4346-9BF1-949BEAEE293A}"/>
              </a:ext>
            </a:extLst>
          </p:cNvPr>
          <p:cNvCxnSpPr>
            <a:cxnSpLocks/>
          </p:cNvCxnSpPr>
          <p:nvPr/>
        </p:nvCxnSpPr>
        <p:spPr>
          <a:xfrm>
            <a:off x="599998" y="6363705"/>
            <a:ext cx="444502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192121F-B2B9-6547-8101-BFFE91C8B3AF}"/>
              </a:ext>
            </a:extLst>
          </p:cNvPr>
          <p:cNvCxnSpPr>
            <a:cxnSpLocks/>
          </p:cNvCxnSpPr>
          <p:nvPr/>
        </p:nvCxnSpPr>
        <p:spPr>
          <a:xfrm flipV="1">
            <a:off x="5045018" y="504211"/>
            <a:ext cx="0" cy="5859494"/>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9A9246C-66DD-4544-A31F-CE5AB74CB0AC}"/>
              </a:ext>
            </a:extLst>
          </p:cNvPr>
          <p:cNvCxnSpPr>
            <a:cxnSpLocks/>
          </p:cNvCxnSpPr>
          <p:nvPr/>
        </p:nvCxnSpPr>
        <p:spPr>
          <a:xfrm flipV="1">
            <a:off x="599998" y="504211"/>
            <a:ext cx="0" cy="5859495"/>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Title 1">
            <a:extLst>
              <a:ext uri="{FF2B5EF4-FFF2-40B4-BE49-F238E27FC236}">
                <a16:creationId xmlns:a16="http://schemas.microsoft.com/office/drawing/2014/main" id="{5A81E4BD-755A-6743-B93C-58E12E91C873}"/>
              </a:ext>
            </a:extLst>
          </p:cNvPr>
          <p:cNvSpPr txBox="1">
            <a:spLocks/>
          </p:cNvSpPr>
          <p:nvPr/>
        </p:nvSpPr>
        <p:spPr>
          <a:xfrm>
            <a:off x="981708" y="1684229"/>
            <a:ext cx="3639526" cy="3048972"/>
          </a:xfrm>
          <a:prstGeom prst="rect">
            <a:avLst/>
          </a:prstGeom>
        </p:spPr>
        <p:txBody>
          <a:bodyPr vert="horz" lIns="91214" tIns="45607" rIns="91214" bIns="45607"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2114">
              <a:spcAft>
                <a:spcPts val="599"/>
              </a:spcAft>
            </a:pPr>
            <a:r>
              <a:rPr lang="en-US" sz="5500" b="1" dirty="0">
                <a:solidFill>
                  <a:srgbClr val="FFFFFF"/>
                </a:solidFill>
                <a:latin typeface="Berthold Akzidenz Grotesk" panose="02000503030000020003" pitchFamily="2" charset="0"/>
              </a:rPr>
              <a:t>Initiative Area: </a:t>
            </a:r>
          </a:p>
          <a:p>
            <a:pPr algn="ctr" defTabSz="912114">
              <a:spcAft>
                <a:spcPts val="599"/>
              </a:spcAft>
            </a:pPr>
            <a:r>
              <a:rPr lang="en-US" sz="2993" b="1" dirty="0">
                <a:solidFill>
                  <a:srgbClr val="FFFFFF"/>
                </a:solidFill>
                <a:latin typeface="Berthold Akzidenz Grotesk" panose="02000503030000020003" pitchFamily="2" charset="0"/>
              </a:rPr>
              <a:t>Built Environment of the Future | Building Decarbonization</a:t>
            </a:r>
          </a:p>
        </p:txBody>
      </p:sp>
      <p:pic>
        <p:nvPicPr>
          <p:cNvPr id="28" name="Picture 27" descr="A screenshot of a cell phone&#10;&#10;Description automatically generated">
            <a:extLst>
              <a:ext uri="{FF2B5EF4-FFF2-40B4-BE49-F238E27FC236}">
                <a16:creationId xmlns:a16="http://schemas.microsoft.com/office/drawing/2014/main" id="{57AA39A3-A4E1-1141-B4FD-91A4B941B494}"/>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l="22980" t="30909" r="23712"/>
          <a:stretch/>
        </p:blipFill>
        <p:spPr>
          <a:xfrm>
            <a:off x="9915921" y="1309894"/>
            <a:ext cx="1711526" cy="2218251"/>
          </a:xfrm>
          <a:prstGeom prst="rect">
            <a:avLst/>
          </a:prstGeom>
        </p:spPr>
      </p:pic>
      <p:sp>
        <p:nvSpPr>
          <p:cNvPr id="29" name="Rectangle 28">
            <a:extLst>
              <a:ext uri="{FF2B5EF4-FFF2-40B4-BE49-F238E27FC236}">
                <a16:creationId xmlns:a16="http://schemas.microsoft.com/office/drawing/2014/main" id="{0FD943B1-56B2-6F4F-8810-B6A4E759067B}"/>
              </a:ext>
            </a:extLst>
          </p:cNvPr>
          <p:cNvSpPr/>
          <p:nvPr/>
        </p:nvSpPr>
        <p:spPr>
          <a:xfrm>
            <a:off x="5444112" y="1472121"/>
            <a:ext cx="812121" cy="1105255"/>
          </a:xfrm>
          <a:prstGeom prst="rect">
            <a:avLst/>
          </a:prstGeom>
        </p:spPr>
        <p:txBody>
          <a:bodyPr wrap="square">
            <a:spAutoFit/>
          </a:bodyPr>
          <a:lstStyle/>
          <a:p>
            <a:pPr defTabSz="910473"/>
            <a:r>
              <a:rPr lang="en-US" sz="6583" b="1" dirty="0">
                <a:solidFill>
                  <a:srgbClr val="00539B"/>
                </a:solidFill>
                <a:latin typeface="Berthold Akzidenz Grotesk" panose="02000503030000020003" pitchFamily="2" charset="0"/>
              </a:rPr>
              <a:t>1</a:t>
            </a:r>
            <a:endParaRPr lang="en-US" sz="6583" dirty="0">
              <a:solidFill>
                <a:srgbClr val="00539B"/>
              </a:solidFill>
              <a:latin typeface="Berthold Akzidenz Grotesk" panose="02000503030000020003" pitchFamily="2" charset="0"/>
            </a:endParaRPr>
          </a:p>
        </p:txBody>
      </p:sp>
      <p:sp>
        <p:nvSpPr>
          <p:cNvPr id="30" name="Rectangle 29">
            <a:extLst>
              <a:ext uri="{FF2B5EF4-FFF2-40B4-BE49-F238E27FC236}">
                <a16:creationId xmlns:a16="http://schemas.microsoft.com/office/drawing/2014/main" id="{BA3C930C-CB26-2B4C-8058-0358379D7AB2}"/>
              </a:ext>
            </a:extLst>
          </p:cNvPr>
          <p:cNvSpPr/>
          <p:nvPr/>
        </p:nvSpPr>
        <p:spPr>
          <a:xfrm>
            <a:off x="6024352" y="1642645"/>
            <a:ext cx="3409117" cy="460767"/>
          </a:xfrm>
          <a:prstGeom prst="rect">
            <a:avLst/>
          </a:prstGeom>
        </p:spPr>
        <p:txBody>
          <a:bodyPr wrap="square">
            <a:spAutoFit/>
          </a:bodyPr>
          <a:lstStyle/>
          <a:p>
            <a:pPr defTabSz="910473"/>
            <a:endParaRPr lang="en-US" sz="2394" dirty="0">
              <a:solidFill>
                <a:srgbClr val="00539B"/>
              </a:solidFill>
              <a:latin typeface="Berthold Akzidenz Grotesk" panose="02000503030000020003" pitchFamily="2" charset="0"/>
            </a:endParaRPr>
          </a:p>
        </p:txBody>
      </p:sp>
      <p:sp>
        <p:nvSpPr>
          <p:cNvPr id="37" name="Rectangle 36">
            <a:extLst>
              <a:ext uri="{FF2B5EF4-FFF2-40B4-BE49-F238E27FC236}">
                <a16:creationId xmlns:a16="http://schemas.microsoft.com/office/drawing/2014/main" id="{B8DB3F41-5059-8D49-A04A-3F9D3030D1FF}"/>
              </a:ext>
            </a:extLst>
          </p:cNvPr>
          <p:cNvSpPr/>
          <p:nvPr/>
        </p:nvSpPr>
        <p:spPr>
          <a:xfrm>
            <a:off x="5530603" y="4004310"/>
            <a:ext cx="812121" cy="1105255"/>
          </a:xfrm>
          <a:prstGeom prst="rect">
            <a:avLst/>
          </a:prstGeom>
        </p:spPr>
        <p:txBody>
          <a:bodyPr wrap="square">
            <a:spAutoFit/>
          </a:bodyPr>
          <a:lstStyle/>
          <a:p>
            <a:pPr defTabSz="910473"/>
            <a:r>
              <a:rPr lang="en-US" sz="6583" b="1" dirty="0">
                <a:solidFill>
                  <a:srgbClr val="00539B"/>
                </a:solidFill>
                <a:latin typeface="Berthold Akzidenz Grotesk" panose="02000503030000020003" pitchFamily="2" charset="0"/>
              </a:rPr>
              <a:t>2</a:t>
            </a:r>
            <a:endParaRPr lang="en-US" sz="6583" dirty="0">
              <a:solidFill>
                <a:srgbClr val="00539B"/>
              </a:solidFill>
              <a:latin typeface="Berthold Akzidenz Grotesk" panose="02000503030000020003" pitchFamily="2" charset="0"/>
            </a:endParaRPr>
          </a:p>
        </p:txBody>
      </p:sp>
      <p:sp>
        <p:nvSpPr>
          <p:cNvPr id="38" name="Rectangle 37">
            <a:extLst>
              <a:ext uri="{FF2B5EF4-FFF2-40B4-BE49-F238E27FC236}">
                <a16:creationId xmlns:a16="http://schemas.microsoft.com/office/drawing/2014/main" id="{73F10D5E-CACF-BA47-934D-88CC82440C56}"/>
              </a:ext>
            </a:extLst>
          </p:cNvPr>
          <p:cNvSpPr/>
          <p:nvPr/>
        </p:nvSpPr>
        <p:spPr>
          <a:xfrm>
            <a:off x="6210354" y="3958260"/>
            <a:ext cx="5272167" cy="1197359"/>
          </a:xfrm>
          <a:prstGeom prst="rect">
            <a:avLst/>
          </a:prstGeom>
        </p:spPr>
        <p:txBody>
          <a:bodyPr wrap="square">
            <a:spAutoFit/>
          </a:bodyPr>
          <a:lstStyle/>
          <a:p>
            <a:pPr defTabSz="910473"/>
            <a:r>
              <a:rPr lang="en-US" sz="2394" b="1" dirty="0">
                <a:solidFill>
                  <a:srgbClr val="00539B"/>
                </a:solidFill>
                <a:latin typeface="Berthold Akzidenz Grotesk" panose="02000503030000020003" pitchFamily="2" charset="0"/>
              </a:rPr>
              <a:t>INDOOR </a:t>
            </a:r>
          </a:p>
          <a:p>
            <a:pPr defTabSz="910473"/>
            <a:r>
              <a:rPr lang="en-US" sz="2394" b="1" dirty="0">
                <a:solidFill>
                  <a:srgbClr val="00539B"/>
                </a:solidFill>
                <a:latin typeface="Berthold Akzidenz Grotesk" panose="02000503030000020003" pitchFamily="2" charset="0"/>
              </a:rPr>
              <a:t>ENVIRONMENTAL</a:t>
            </a:r>
          </a:p>
          <a:p>
            <a:pPr defTabSz="910473"/>
            <a:r>
              <a:rPr lang="en-US" sz="2394" b="1" dirty="0">
                <a:solidFill>
                  <a:srgbClr val="00539B"/>
                </a:solidFill>
                <a:latin typeface="Berthold Akzidenz Grotesk" panose="02000503030000020003" pitchFamily="2" charset="0"/>
              </a:rPr>
              <a:t>QUALITY</a:t>
            </a:r>
            <a:endParaRPr lang="en-US" sz="2394" dirty="0">
              <a:solidFill>
                <a:srgbClr val="00539B"/>
              </a:solidFill>
              <a:latin typeface="Berthold Akzidenz Grotesk" panose="02000503030000020003" pitchFamily="2" charset="0"/>
            </a:endParaRPr>
          </a:p>
        </p:txBody>
      </p:sp>
      <p:sp>
        <p:nvSpPr>
          <p:cNvPr id="4" name="TextBox 3">
            <a:extLst>
              <a:ext uri="{FF2B5EF4-FFF2-40B4-BE49-F238E27FC236}">
                <a16:creationId xmlns:a16="http://schemas.microsoft.com/office/drawing/2014/main" id="{19C6227F-6853-7189-BC55-0BC16E227D68}"/>
              </a:ext>
            </a:extLst>
          </p:cNvPr>
          <p:cNvSpPr txBox="1"/>
          <p:nvPr/>
        </p:nvSpPr>
        <p:spPr>
          <a:xfrm>
            <a:off x="5998352" y="1558774"/>
            <a:ext cx="2964235" cy="1195712"/>
          </a:xfrm>
          <a:prstGeom prst="rect">
            <a:avLst/>
          </a:prstGeom>
          <a:noFill/>
        </p:spPr>
        <p:txBody>
          <a:bodyPr wrap="square">
            <a:spAutoFit/>
          </a:bodyPr>
          <a:lstStyle/>
          <a:p>
            <a:pPr marL="0" marR="0">
              <a:spcBef>
                <a:spcPts val="0"/>
              </a:spcBef>
              <a:spcAft>
                <a:spcPts val="0"/>
              </a:spcAft>
            </a:pPr>
            <a:r>
              <a:rPr lang="en-US" sz="2390" b="1" kern="1200" dirty="0">
                <a:solidFill>
                  <a:srgbClr val="00539B"/>
                </a:solidFill>
                <a:effectLst/>
                <a:latin typeface="Berthold Akzidenz Grotesk" panose="02000503030000020003"/>
                <a:ea typeface="Times New Roman" panose="02020603050405020304" pitchFamily="18" charset="0"/>
                <a:cs typeface="Times New Roman" panose="02020603050405020304" pitchFamily="18" charset="0"/>
              </a:rPr>
              <a:t>RESILIENCY AND DECARBONIZATION IN BUILDINGS</a:t>
            </a:r>
            <a:endParaRPr lang="en-US" sz="239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060201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B85EF037-8D22-5E5C-FE32-E37AE1562904}"/>
              </a:ext>
            </a:extLst>
          </p:cNvPr>
          <p:cNvSpPr txBox="1"/>
          <p:nvPr/>
        </p:nvSpPr>
        <p:spPr>
          <a:xfrm>
            <a:off x="1504615" y="4212363"/>
            <a:ext cx="8635099" cy="830997"/>
          </a:xfrm>
          <a:prstGeom prst="rect">
            <a:avLst/>
          </a:prstGeom>
          <a:solidFill>
            <a:srgbClr val="00539B"/>
          </a:solidFill>
        </p:spPr>
        <p:txBody>
          <a:bodyPr wrap="square">
            <a:spAutoFit/>
          </a:bodyPr>
          <a:lstStyle/>
          <a:p>
            <a:pPr lvl="1"/>
            <a:r>
              <a:rPr lang="en-US" sz="1600" dirty="0">
                <a:solidFill>
                  <a:schemeClr val="bg1"/>
                </a:solidFill>
              </a:rPr>
              <a:t>Develop, publish, and maintain a Whole Life Carbon Building Standard, accompanying Design Guides and design tools, educational programs and materials for adoption and use to address building decarbonization.</a:t>
            </a:r>
          </a:p>
        </p:txBody>
      </p:sp>
      <p:pic>
        <p:nvPicPr>
          <p:cNvPr id="7" name="Picture 6" descr="A screenshot of a cell phone&#10;&#10;Description automatically generated">
            <a:extLst>
              <a:ext uri="{FF2B5EF4-FFF2-40B4-BE49-F238E27FC236}">
                <a16:creationId xmlns:a16="http://schemas.microsoft.com/office/drawing/2014/main" id="{D17EA27C-F1CB-B844-A16B-F4736B72878C}"/>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22980" t="30909" r="23712"/>
          <a:stretch/>
        </p:blipFill>
        <p:spPr>
          <a:xfrm>
            <a:off x="10311247" y="1098897"/>
            <a:ext cx="1282767" cy="1662550"/>
          </a:xfrm>
          <a:prstGeom prst="rect">
            <a:avLst/>
          </a:prstGeom>
        </p:spPr>
      </p:pic>
      <p:sp>
        <p:nvSpPr>
          <p:cNvPr id="19" name="Rectangle 18">
            <a:extLst>
              <a:ext uri="{FF2B5EF4-FFF2-40B4-BE49-F238E27FC236}">
                <a16:creationId xmlns:a16="http://schemas.microsoft.com/office/drawing/2014/main" id="{1FC8A42F-E7B1-40EF-D6A9-98F70F3CFB78}"/>
              </a:ext>
            </a:extLst>
          </p:cNvPr>
          <p:cNvSpPr/>
          <p:nvPr/>
        </p:nvSpPr>
        <p:spPr>
          <a:xfrm>
            <a:off x="410860" y="1956913"/>
            <a:ext cx="9689450" cy="4472462"/>
          </a:xfrm>
          <a:prstGeom prst="rect">
            <a:avLst/>
          </a:prstGeom>
          <a:noFill/>
        </p:spPr>
      </p:sp>
      <p:sp>
        <p:nvSpPr>
          <p:cNvPr id="20" name="Block Arc 19">
            <a:extLst>
              <a:ext uri="{FF2B5EF4-FFF2-40B4-BE49-F238E27FC236}">
                <a16:creationId xmlns:a16="http://schemas.microsoft.com/office/drawing/2014/main" id="{868C5783-BEDD-A7D6-24F6-E8B08F39B13D}"/>
              </a:ext>
            </a:extLst>
          </p:cNvPr>
          <p:cNvSpPr/>
          <p:nvPr/>
        </p:nvSpPr>
        <p:spPr>
          <a:xfrm>
            <a:off x="-4584850" y="1102341"/>
            <a:ext cx="6021788" cy="6021788"/>
          </a:xfrm>
          <a:prstGeom prst="blockArc">
            <a:avLst>
              <a:gd name="adj1" fmla="val 18900000"/>
              <a:gd name="adj2" fmla="val 2700000"/>
              <a:gd name="adj3" fmla="val 359"/>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21" name="Freeform: Shape 20">
            <a:extLst>
              <a:ext uri="{FF2B5EF4-FFF2-40B4-BE49-F238E27FC236}">
                <a16:creationId xmlns:a16="http://schemas.microsoft.com/office/drawing/2014/main" id="{E9E9EB2F-A88B-3AE0-52B9-63117DDA64D8}"/>
              </a:ext>
            </a:extLst>
          </p:cNvPr>
          <p:cNvSpPr/>
          <p:nvPr/>
        </p:nvSpPr>
        <p:spPr>
          <a:xfrm>
            <a:off x="963763" y="2157508"/>
            <a:ext cx="9122341" cy="708182"/>
          </a:xfrm>
          <a:custGeom>
            <a:avLst/>
            <a:gdLst>
              <a:gd name="connsiteX0" fmla="*/ 0 w 9122341"/>
              <a:gd name="connsiteY0" fmla="*/ 0 h 708182"/>
              <a:gd name="connsiteX1" fmla="*/ 9122341 w 9122341"/>
              <a:gd name="connsiteY1" fmla="*/ 0 h 708182"/>
              <a:gd name="connsiteX2" fmla="*/ 9122341 w 9122341"/>
              <a:gd name="connsiteY2" fmla="*/ 708182 h 708182"/>
              <a:gd name="connsiteX3" fmla="*/ 0 w 9122341"/>
              <a:gd name="connsiteY3" fmla="*/ 708182 h 708182"/>
              <a:gd name="connsiteX4" fmla="*/ 0 w 9122341"/>
              <a:gd name="connsiteY4" fmla="*/ 0 h 708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2341" h="708182">
                <a:moveTo>
                  <a:pt x="0" y="0"/>
                </a:moveTo>
                <a:lnTo>
                  <a:pt x="9122341" y="0"/>
                </a:lnTo>
                <a:lnTo>
                  <a:pt x="9122341" y="708182"/>
                </a:lnTo>
                <a:lnTo>
                  <a:pt x="0" y="708182"/>
                </a:lnTo>
                <a:lnTo>
                  <a:pt x="0" y="0"/>
                </a:lnTo>
                <a:close/>
              </a:path>
            </a:pathLst>
          </a:custGeom>
          <a:solidFill>
            <a:srgbClr val="00539B"/>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6135" tIns="45720" rIns="45720" bIns="45720" numCol="1" spcCol="1270" anchor="ctr" anchorCtr="0">
            <a:noAutofit/>
          </a:bodyPr>
          <a:lstStyle/>
          <a:p>
            <a:pPr marL="0" lvl="0" indent="0" algn="l" defTabSz="800100">
              <a:lnSpc>
                <a:spcPct val="90000"/>
              </a:lnSpc>
              <a:spcBef>
                <a:spcPct val="0"/>
              </a:spcBef>
              <a:spcAft>
                <a:spcPct val="35000"/>
              </a:spcAft>
              <a:buFont typeface="+mj-lt"/>
              <a:buNone/>
            </a:pPr>
            <a:r>
              <a:rPr lang="en-US" sz="1600" kern="1200" dirty="0">
                <a:latin typeface="Berthold Akzidenz Grotesk" panose="02000503030000020003" pitchFamily="2" charset="0"/>
              </a:rPr>
              <a:t>Add to body of scientific knowledge to advance technologies and industry practices to minimize building GHG emissions while assuring high levels of building indoor environmental quality, sustainability, and resilience.</a:t>
            </a:r>
          </a:p>
        </p:txBody>
      </p:sp>
      <p:sp>
        <p:nvSpPr>
          <p:cNvPr id="23" name="Freeform: Shape 22">
            <a:extLst>
              <a:ext uri="{FF2B5EF4-FFF2-40B4-BE49-F238E27FC236}">
                <a16:creationId xmlns:a16="http://schemas.microsoft.com/office/drawing/2014/main" id="{A37A1D54-3AA3-C403-8A32-F1112138EFC9}"/>
              </a:ext>
            </a:extLst>
          </p:cNvPr>
          <p:cNvSpPr/>
          <p:nvPr/>
        </p:nvSpPr>
        <p:spPr>
          <a:xfrm>
            <a:off x="1372439" y="3010250"/>
            <a:ext cx="8727870" cy="981452"/>
          </a:xfrm>
          <a:custGeom>
            <a:avLst/>
            <a:gdLst>
              <a:gd name="connsiteX0" fmla="*/ 0 w 8727870"/>
              <a:gd name="connsiteY0" fmla="*/ 0 h 1217665"/>
              <a:gd name="connsiteX1" fmla="*/ 8727870 w 8727870"/>
              <a:gd name="connsiteY1" fmla="*/ 0 h 1217665"/>
              <a:gd name="connsiteX2" fmla="*/ 8727870 w 8727870"/>
              <a:gd name="connsiteY2" fmla="*/ 1217665 h 1217665"/>
              <a:gd name="connsiteX3" fmla="*/ 0 w 8727870"/>
              <a:gd name="connsiteY3" fmla="*/ 1217665 h 1217665"/>
              <a:gd name="connsiteX4" fmla="*/ 0 w 8727870"/>
              <a:gd name="connsiteY4" fmla="*/ 0 h 1217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7870" h="1217665">
                <a:moveTo>
                  <a:pt x="0" y="0"/>
                </a:moveTo>
                <a:lnTo>
                  <a:pt x="8727870" y="0"/>
                </a:lnTo>
                <a:lnTo>
                  <a:pt x="8727870" y="1217665"/>
                </a:lnTo>
                <a:lnTo>
                  <a:pt x="0" y="1217665"/>
                </a:lnTo>
                <a:lnTo>
                  <a:pt x="0" y="0"/>
                </a:lnTo>
                <a:close/>
              </a:path>
            </a:pathLst>
          </a:custGeom>
          <a:solidFill>
            <a:srgbClr val="00539B"/>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6135" tIns="45720" rIns="45720" bIns="45720" numCol="1" spcCol="1270" anchor="ctr" anchorCtr="0">
            <a:noAutofit/>
          </a:bodyPr>
          <a:lstStyle/>
          <a:p>
            <a:pPr marL="0" lvl="0" indent="0" algn="l" defTabSz="800100">
              <a:lnSpc>
                <a:spcPct val="90000"/>
              </a:lnSpc>
              <a:spcBef>
                <a:spcPct val="0"/>
              </a:spcBef>
              <a:spcAft>
                <a:spcPct val="35000"/>
              </a:spcAft>
              <a:buNone/>
            </a:pPr>
            <a:r>
              <a:rPr lang="en-US" sz="1600" kern="1200" dirty="0">
                <a:latin typeface="Berthold Akzidenz Grotesk" panose="02000503030000020003" pitchFamily="2" charset="0"/>
              </a:rPr>
              <a:t>Establish and maintain at least two new partnerships with external organizations, societies, or government agencies to collaborate on resilient buildings and communities research and the development/adoption of standards, guidelines, programs, rating systems and educational materials.</a:t>
            </a:r>
          </a:p>
        </p:txBody>
      </p:sp>
      <p:sp>
        <p:nvSpPr>
          <p:cNvPr id="22" name="Oval 21">
            <a:extLst>
              <a:ext uri="{FF2B5EF4-FFF2-40B4-BE49-F238E27FC236}">
                <a16:creationId xmlns:a16="http://schemas.microsoft.com/office/drawing/2014/main" id="{0EED4990-481A-8EE5-D4F8-F7DEF5953BC7}"/>
              </a:ext>
            </a:extLst>
          </p:cNvPr>
          <p:cNvSpPr/>
          <p:nvPr/>
        </p:nvSpPr>
        <p:spPr>
          <a:xfrm>
            <a:off x="721090" y="3003468"/>
            <a:ext cx="1050560" cy="1012223"/>
          </a:xfrm>
          <a:prstGeom prst="ellipse">
            <a:avLst/>
          </a:prstGeom>
          <a:blipFill rotWithShape="0">
            <a:blip r:embed="rId4"/>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27" name="Freeform: Shape 26">
            <a:extLst>
              <a:ext uri="{FF2B5EF4-FFF2-40B4-BE49-F238E27FC236}">
                <a16:creationId xmlns:a16="http://schemas.microsoft.com/office/drawing/2014/main" id="{8B366F72-BE96-FCA3-1FA9-BE1B2E8D2ED9}"/>
              </a:ext>
            </a:extLst>
          </p:cNvPr>
          <p:cNvSpPr/>
          <p:nvPr/>
        </p:nvSpPr>
        <p:spPr>
          <a:xfrm>
            <a:off x="977081" y="5222422"/>
            <a:ext cx="9122341" cy="1038175"/>
          </a:xfrm>
          <a:custGeom>
            <a:avLst/>
            <a:gdLst>
              <a:gd name="connsiteX0" fmla="*/ 0 w 9122341"/>
              <a:gd name="connsiteY0" fmla="*/ 0 h 1038175"/>
              <a:gd name="connsiteX1" fmla="*/ 9122341 w 9122341"/>
              <a:gd name="connsiteY1" fmla="*/ 0 h 1038175"/>
              <a:gd name="connsiteX2" fmla="*/ 9122341 w 9122341"/>
              <a:gd name="connsiteY2" fmla="*/ 1038175 h 1038175"/>
              <a:gd name="connsiteX3" fmla="*/ 0 w 9122341"/>
              <a:gd name="connsiteY3" fmla="*/ 1038175 h 1038175"/>
              <a:gd name="connsiteX4" fmla="*/ 0 w 9122341"/>
              <a:gd name="connsiteY4" fmla="*/ 0 h 1038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2341" h="1038175">
                <a:moveTo>
                  <a:pt x="0" y="0"/>
                </a:moveTo>
                <a:lnTo>
                  <a:pt x="9122341" y="0"/>
                </a:lnTo>
                <a:lnTo>
                  <a:pt x="9122341" y="1038175"/>
                </a:lnTo>
                <a:lnTo>
                  <a:pt x="0" y="1038175"/>
                </a:lnTo>
                <a:lnTo>
                  <a:pt x="0" y="0"/>
                </a:lnTo>
                <a:close/>
              </a:path>
            </a:pathLst>
          </a:custGeom>
          <a:solidFill>
            <a:srgbClr val="00539B"/>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6135" tIns="45720" rIns="45720" bIns="45720" numCol="1" spcCol="1270" anchor="ctr" anchorCtr="0">
            <a:noAutofit/>
          </a:bodyPr>
          <a:lstStyle/>
          <a:p>
            <a:pPr marL="0" lvl="0" indent="0" algn="l" defTabSz="800100">
              <a:lnSpc>
                <a:spcPct val="90000"/>
              </a:lnSpc>
              <a:spcBef>
                <a:spcPct val="0"/>
              </a:spcBef>
              <a:spcAft>
                <a:spcPct val="35000"/>
              </a:spcAft>
              <a:buNone/>
            </a:pPr>
            <a:endParaRPr lang="en-US" sz="1800" kern="1200" dirty="0">
              <a:latin typeface="Berthold Akzidenz Grotesk" panose="02000503030000020003" pitchFamily="2" charset="0"/>
            </a:endParaRPr>
          </a:p>
        </p:txBody>
      </p:sp>
      <p:sp>
        <p:nvSpPr>
          <p:cNvPr id="24" name="Oval 23">
            <a:extLst>
              <a:ext uri="{FF2B5EF4-FFF2-40B4-BE49-F238E27FC236}">
                <a16:creationId xmlns:a16="http://schemas.microsoft.com/office/drawing/2014/main" id="{4A6BD702-AE09-2A52-12DB-577812A28FC1}"/>
              </a:ext>
            </a:extLst>
          </p:cNvPr>
          <p:cNvSpPr/>
          <p:nvPr/>
        </p:nvSpPr>
        <p:spPr>
          <a:xfrm>
            <a:off x="846164" y="4137791"/>
            <a:ext cx="952972" cy="985312"/>
          </a:xfrm>
          <a:prstGeom prst="ellipse">
            <a:avLst/>
          </a:prstGeom>
          <a:blipFill rotWithShape="0">
            <a:blip r:embed="rId5"/>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28" name="Oval 27">
            <a:extLst>
              <a:ext uri="{FF2B5EF4-FFF2-40B4-BE49-F238E27FC236}">
                <a16:creationId xmlns:a16="http://schemas.microsoft.com/office/drawing/2014/main" id="{839E6796-FF89-6760-969D-8867C7DA2C83}"/>
              </a:ext>
            </a:extLst>
          </p:cNvPr>
          <p:cNvSpPr/>
          <p:nvPr/>
        </p:nvSpPr>
        <p:spPr>
          <a:xfrm>
            <a:off x="410860" y="2096069"/>
            <a:ext cx="920400" cy="866286"/>
          </a:xfrm>
          <a:prstGeom prst="ellipse">
            <a:avLst/>
          </a:prstGeom>
          <a:blipFill rotWithShape="0">
            <a:blip r:embed="rId6"/>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5" name="Title 1">
            <a:extLst>
              <a:ext uri="{FF2B5EF4-FFF2-40B4-BE49-F238E27FC236}">
                <a16:creationId xmlns:a16="http://schemas.microsoft.com/office/drawing/2014/main" id="{94F2142B-0F21-334C-8EE4-26C2E8F426AA}"/>
              </a:ext>
            </a:extLst>
          </p:cNvPr>
          <p:cNvSpPr txBox="1">
            <a:spLocks/>
          </p:cNvSpPr>
          <p:nvPr/>
        </p:nvSpPr>
        <p:spPr>
          <a:xfrm>
            <a:off x="324101" y="123785"/>
            <a:ext cx="10462665" cy="922053"/>
          </a:xfrm>
          <a:prstGeom prst="rect">
            <a:avLst/>
          </a:prstGeom>
        </p:spPr>
        <p:txBody>
          <a:bodyPr vert="horz" lIns="91214" tIns="45607" rIns="91214" bIns="4560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i="0" u="none" strike="noStrike" baseline="0" dirty="0">
                <a:solidFill>
                  <a:srgbClr val="1D539A"/>
                </a:solidFill>
                <a:latin typeface="Akzidenz Grotesk BE BoldCn"/>
              </a:rPr>
              <a:t>Initiative Area: Built Environment of the Future | </a:t>
            </a:r>
            <a:endParaRPr lang="en-US" sz="3600" b="0" i="0" u="none" strike="noStrike" baseline="0" dirty="0">
              <a:solidFill>
                <a:srgbClr val="1D539A"/>
              </a:solidFill>
              <a:latin typeface="Akzidenz Grotesk BE BoldCn"/>
            </a:endParaRPr>
          </a:p>
          <a:p>
            <a:r>
              <a:rPr lang="en-US" sz="3600" b="1" i="0" u="none" strike="noStrike" baseline="0" dirty="0">
                <a:solidFill>
                  <a:srgbClr val="1D539A"/>
                </a:solidFill>
                <a:latin typeface="Akzidenz Grotesk BE BoldCn"/>
              </a:rPr>
              <a:t>Building Decarbonization </a:t>
            </a:r>
            <a:endParaRPr lang="en-US" sz="3600" b="1" dirty="0">
              <a:solidFill>
                <a:srgbClr val="00539B"/>
              </a:solidFill>
              <a:latin typeface="Berthold Akzidenz Grotesk" panose="02000503030000020003" pitchFamily="2" charset="0"/>
            </a:endParaRPr>
          </a:p>
        </p:txBody>
      </p:sp>
      <p:sp>
        <p:nvSpPr>
          <p:cNvPr id="8" name="Rectangle 7">
            <a:extLst>
              <a:ext uri="{FF2B5EF4-FFF2-40B4-BE49-F238E27FC236}">
                <a16:creationId xmlns:a16="http://schemas.microsoft.com/office/drawing/2014/main" id="{F7D5E7FB-EE27-6640-AAF3-F73E7FB33F7C}"/>
              </a:ext>
            </a:extLst>
          </p:cNvPr>
          <p:cNvSpPr/>
          <p:nvPr/>
        </p:nvSpPr>
        <p:spPr>
          <a:xfrm>
            <a:off x="567824" y="1033810"/>
            <a:ext cx="812121" cy="1105255"/>
          </a:xfrm>
          <a:prstGeom prst="rect">
            <a:avLst/>
          </a:prstGeom>
        </p:spPr>
        <p:txBody>
          <a:bodyPr wrap="square">
            <a:spAutoFit/>
          </a:bodyPr>
          <a:lstStyle/>
          <a:p>
            <a:pPr defTabSz="910473"/>
            <a:r>
              <a:rPr lang="en-US" sz="6583" b="1" dirty="0">
                <a:solidFill>
                  <a:srgbClr val="5EC0E7"/>
                </a:solidFill>
                <a:latin typeface="Berthold Akzidenz Grotesk" panose="02000503030000020003" pitchFamily="2" charset="0"/>
              </a:rPr>
              <a:t>1</a:t>
            </a:r>
            <a:endParaRPr lang="en-US" sz="6583" dirty="0">
              <a:solidFill>
                <a:srgbClr val="5EC0E7"/>
              </a:solidFill>
              <a:latin typeface="Berthold Akzidenz Grotesk" panose="02000503030000020003" pitchFamily="2" charset="0"/>
            </a:endParaRPr>
          </a:p>
        </p:txBody>
      </p:sp>
      <p:sp>
        <p:nvSpPr>
          <p:cNvPr id="9" name="Rectangle 8">
            <a:extLst>
              <a:ext uri="{FF2B5EF4-FFF2-40B4-BE49-F238E27FC236}">
                <a16:creationId xmlns:a16="http://schemas.microsoft.com/office/drawing/2014/main" id="{7AA70A14-F348-7045-B176-432703B4A5DF}"/>
              </a:ext>
            </a:extLst>
          </p:cNvPr>
          <p:cNvSpPr/>
          <p:nvPr/>
        </p:nvSpPr>
        <p:spPr>
          <a:xfrm>
            <a:off x="1331260" y="1294640"/>
            <a:ext cx="8448349" cy="552627"/>
          </a:xfrm>
          <a:prstGeom prst="rect">
            <a:avLst/>
          </a:prstGeom>
        </p:spPr>
        <p:txBody>
          <a:bodyPr wrap="square">
            <a:spAutoFit/>
          </a:bodyPr>
          <a:lstStyle/>
          <a:p>
            <a:pPr defTabSz="910473"/>
            <a:r>
              <a:rPr lang="en-US" sz="2993" b="1" dirty="0">
                <a:solidFill>
                  <a:srgbClr val="5EC0E7"/>
                </a:solidFill>
                <a:latin typeface="Berthold Akzidenz Grotesk" panose="02000503030000020003" pitchFamily="2" charset="0"/>
              </a:rPr>
              <a:t>RESILIENCY AND DECARBONIZATION IN BUILDINGS</a:t>
            </a:r>
            <a:endParaRPr lang="en-US" sz="2993" dirty="0">
              <a:solidFill>
                <a:srgbClr val="5EC0E7"/>
              </a:solidFill>
              <a:latin typeface="Berthold Akzidenz Grotesk" panose="02000503030000020003" pitchFamily="2" charset="0"/>
            </a:endParaRPr>
          </a:p>
        </p:txBody>
      </p:sp>
      <p:sp>
        <p:nvSpPr>
          <p:cNvPr id="32" name="TextBox 31">
            <a:extLst>
              <a:ext uri="{FF2B5EF4-FFF2-40B4-BE49-F238E27FC236}">
                <a16:creationId xmlns:a16="http://schemas.microsoft.com/office/drawing/2014/main" id="{46557059-32E2-8411-49AA-D95BC721C15D}"/>
              </a:ext>
            </a:extLst>
          </p:cNvPr>
          <p:cNvSpPr txBox="1"/>
          <p:nvPr/>
        </p:nvSpPr>
        <p:spPr>
          <a:xfrm>
            <a:off x="1370664" y="4686455"/>
            <a:ext cx="8674205" cy="1846659"/>
          </a:xfrm>
          <a:prstGeom prst="rect">
            <a:avLst/>
          </a:prstGeom>
          <a:noFill/>
        </p:spPr>
        <p:txBody>
          <a:bodyPr wrap="square">
            <a:spAutoFit/>
          </a:bodyPr>
          <a:lstStyle/>
          <a:p>
            <a:endParaRPr lang="en-US" sz="3200" b="0" i="0" u="none" strike="noStrike" baseline="0" dirty="0">
              <a:latin typeface="Akzidenz Grotesk BE Light"/>
            </a:endParaRPr>
          </a:p>
          <a:p>
            <a:r>
              <a:rPr lang="en-US" sz="1600" b="0" i="0" u="none" strike="noStrike" baseline="0" dirty="0">
                <a:solidFill>
                  <a:schemeClr val="bg1"/>
                </a:solidFill>
                <a:latin typeface="Akzidenz Grotesk BE Light"/>
              </a:rPr>
              <a:t>Establish partnerships with key scientific, technical, government, and non-governmental organizations to advance building decarbonization research, technology, education, and policy. Seek to promote communication among researchers, practitioners, and policymakers through conferences, publications, and marketing efforts.</a:t>
            </a:r>
          </a:p>
          <a:p>
            <a:r>
              <a:rPr lang="en-US" sz="1800" b="0" i="0" u="none" strike="noStrike" baseline="0" dirty="0">
                <a:solidFill>
                  <a:schemeClr val="bg1"/>
                </a:solidFill>
                <a:latin typeface="Akzidenz Grotesk BE Light"/>
              </a:rPr>
              <a:t>	</a:t>
            </a:r>
          </a:p>
        </p:txBody>
      </p:sp>
      <p:sp>
        <p:nvSpPr>
          <p:cNvPr id="34" name="Oval 33">
            <a:extLst>
              <a:ext uri="{FF2B5EF4-FFF2-40B4-BE49-F238E27FC236}">
                <a16:creationId xmlns:a16="http://schemas.microsoft.com/office/drawing/2014/main" id="{9B6B8B49-DC2B-FD6C-3A33-2853FB6C0E0D}"/>
              </a:ext>
            </a:extLst>
          </p:cNvPr>
          <p:cNvSpPr/>
          <p:nvPr/>
        </p:nvSpPr>
        <p:spPr>
          <a:xfrm>
            <a:off x="386378" y="5191635"/>
            <a:ext cx="1050560" cy="1065792"/>
          </a:xfrm>
          <a:prstGeom prst="ellipse">
            <a:avLst/>
          </a:prstGeom>
          <a:blipFill rotWithShape="0">
            <a:blip r:embed="rId4"/>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39442750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a logo&#10;&#10;Description automatically generated">
            <a:extLst>
              <a:ext uri="{FF2B5EF4-FFF2-40B4-BE49-F238E27FC236}">
                <a16:creationId xmlns:a16="http://schemas.microsoft.com/office/drawing/2014/main" id="{D329D577-B871-1C4B-9675-86DEEDA7F178}"/>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t="15028" b="18707"/>
          <a:stretch/>
        </p:blipFill>
        <p:spPr>
          <a:xfrm>
            <a:off x="8305777" y="1248512"/>
            <a:ext cx="1892448" cy="1254031"/>
          </a:xfrm>
          <a:prstGeom prst="rect">
            <a:avLst/>
          </a:prstGeom>
        </p:spPr>
      </p:pic>
      <p:sp>
        <p:nvSpPr>
          <p:cNvPr id="5" name="Title 1">
            <a:extLst>
              <a:ext uri="{FF2B5EF4-FFF2-40B4-BE49-F238E27FC236}">
                <a16:creationId xmlns:a16="http://schemas.microsoft.com/office/drawing/2014/main" id="{94F2142B-0F21-334C-8EE4-26C2E8F426AA}"/>
              </a:ext>
            </a:extLst>
          </p:cNvPr>
          <p:cNvSpPr txBox="1">
            <a:spLocks/>
          </p:cNvSpPr>
          <p:nvPr/>
        </p:nvSpPr>
        <p:spPr>
          <a:xfrm>
            <a:off x="158223" y="130705"/>
            <a:ext cx="10462665" cy="922053"/>
          </a:xfrm>
          <a:prstGeom prst="rect">
            <a:avLst/>
          </a:prstGeom>
        </p:spPr>
        <p:txBody>
          <a:bodyPr vert="horz" lIns="91214" tIns="45607" rIns="91214" bIns="4560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i="0" u="none" strike="noStrike" baseline="0" dirty="0">
                <a:solidFill>
                  <a:srgbClr val="1D539A"/>
                </a:solidFill>
                <a:latin typeface="Akzidenz Grotesk BE BoldCn"/>
              </a:rPr>
              <a:t>Initiative Area: Built Environment of the Future | </a:t>
            </a:r>
            <a:endParaRPr lang="en-US" sz="3600" b="0" i="0" u="none" strike="noStrike" baseline="0" dirty="0">
              <a:solidFill>
                <a:srgbClr val="1D539A"/>
              </a:solidFill>
              <a:latin typeface="Akzidenz Grotesk BE BoldCn"/>
            </a:endParaRPr>
          </a:p>
          <a:p>
            <a:r>
              <a:rPr lang="en-US" sz="3600" b="1" i="0" u="none" strike="noStrike" baseline="0" dirty="0">
                <a:solidFill>
                  <a:srgbClr val="1D539A"/>
                </a:solidFill>
                <a:latin typeface="Akzidenz Grotesk BE BoldCn"/>
              </a:rPr>
              <a:t>Building Decarbonization </a:t>
            </a:r>
            <a:endParaRPr lang="en-US" sz="3600" b="1" dirty="0">
              <a:solidFill>
                <a:srgbClr val="00539B"/>
              </a:solidFill>
              <a:latin typeface="Berthold Akzidenz Grotesk" panose="02000503030000020003" pitchFamily="2" charset="0"/>
            </a:endParaRPr>
          </a:p>
        </p:txBody>
      </p:sp>
      <p:sp>
        <p:nvSpPr>
          <p:cNvPr id="8" name="Rectangle 7">
            <a:extLst>
              <a:ext uri="{FF2B5EF4-FFF2-40B4-BE49-F238E27FC236}">
                <a16:creationId xmlns:a16="http://schemas.microsoft.com/office/drawing/2014/main" id="{F7D5E7FB-EE27-6640-AAF3-F73E7FB33F7C}"/>
              </a:ext>
            </a:extLst>
          </p:cNvPr>
          <p:cNvSpPr/>
          <p:nvPr/>
        </p:nvSpPr>
        <p:spPr>
          <a:xfrm>
            <a:off x="563787" y="1224102"/>
            <a:ext cx="812121" cy="1105255"/>
          </a:xfrm>
          <a:prstGeom prst="rect">
            <a:avLst/>
          </a:prstGeom>
        </p:spPr>
        <p:txBody>
          <a:bodyPr wrap="square">
            <a:spAutoFit/>
          </a:bodyPr>
          <a:lstStyle/>
          <a:p>
            <a:pPr defTabSz="910473"/>
            <a:r>
              <a:rPr lang="en-US" sz="6583" b="1" dirty="0">
                <a:solidFill>
                  <a:srgbClr val="5EC0E7"/>
                </a:solidFill>
                <a:latin typeface="Berthold Akzidenz Grotesk" panose="02000503030000020003" pitchFamily="2" charset="0"/>
              </a:rPr>
              <a:t>2</a:t>
            </a:r>
            <a:endParaRPr lang="en-US" sz="6583" dirty="0">
              <a:solidFill>
                <a:srgbClr val="5EC0E7"/>
              </a:solidFill>
              <a:latin typeface="Berthold Akzidenz Grotesk" panose="02000503030000020003" pitchFamily="2" charset="0"/>
            </a:endParaRPr>
          </a:p>
        </p:txBody>
      </p:sp>
      <p:sp>
        <p:nvSpPr>
          <p:cNvPr id="9" name="Rectangle 8">
            <a:extLst>
              <a:ext uri="{FF2B5EF4-FFF2-40B4-BE49-F238E27FC236}">
                <a16:creationId xmlns:a16="http://schemas.microsoft.com/office/drawing/2014/main" id="{7AA70A14-F348-7045-B176-432703B4A5DF}"/>
              </a:ext>
            </a:extLst>
          </p:cNvPr>
          <p:cNvSpPr/>
          <p:nvPr/>
        </p:nvSpPr>
        <p:spPr>
          <a:xfrm>
            <a:off x="1167714" y="1566790"/>
            <a:ext cx="8776193" cy="552627"/>
          </a:xfrm>
          <a:prstGeom prst="rect">
            <a:avLst/>
          </a:prstGeom>
        </p:spPr>
        <p:txBody>
          <a:bodyPr wrap="square">
            <a:spAutoFit/>
          </a:bodyPr>
          <a:lstStyle/>
          <a:p>
            <a:pPr defTabSz="910473"/>
            <a:r>
              <a:rPr lang="en-US" sz="2993" b="1" dirty="0">
                <a:solidFill>
                  <a:srgbClr val="5EC0E7"/>
                </a:solidFill>
                <a:latin typeface="Berthold Akzidenz Grotesk" panose="02000503030000020003" pitchFamily="2" charset="0"/>
              </a:rPr>
              <a:t>INDOOR ENVIRONMENTAL QUALITY</a:t>
            </a:r>
            <a:endParaRPr lang="en-US" sz="2993" dirty="0">
              <a:solidFill>
                <a:srgbClr val="5EC0E7"/>
              </a:solidFill>
              <a:latin typeface="Berthold Akzidenz Grotesk" panose="02000503030000020003" pitchFamily="2" charset="0"/>
            </a:endParaRPr>
          </a:p>
        </p:txBody>
      </p:sp>
      <p:graphicFrame>
        <p:nvGraphicFramePr>
          <p:cNvPr id="12" name="Diagram 11">
            <a:extLst>
              <a:ext uri="{FF2B5EF4-FFF2-40B4-BE49-F238E27FC236}">
                <a16:creationId xmlns:a16="http://schemas.microsoft.com/office/drawing/2014/main" id="{C48E8187-CBD7-9D43-8C31-2A271E506ED9}"/>
              </a:ext>
            </a:extLst>
          </p:cNvPr>
          <p:cNvGraphicFramePr>
            <a:graphicFrameLocks noChangeAspect="1"/>
          </p:cNvGraphicFramePr>
          <p:nvPr>
            <p:extLst>
              <p:ext uri="{D42A27DB-BD31-4B8C-83A1-F6EECF244321}">
                <p14:modId xmlns:p14="http://schemas.microsoft.com/office/powerpoint/2010/main" val="3806899440"/>
              </p:ext>
            </p:extLst>
          </p:nvPr>
        </p:nvGraphicFramePr>
        <p:xfrm>
          <a:off x="1191723" y="2191273"/>
          <a:ext cx="9094942" cy="432944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1855882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4C32670-FB77-0647-AF6C-D89EDDE22254}"/>
              </a:ext>
            </a:extLst>
          </p:cNvPr>
          <p:cNvSpPr/>
          <p:nvPr/>
        </p:nvSpPr>
        <p:spPr>
          <a:xfrm>
            <a:off x="679317" y="593442"/>
            <a:ext cx="4263253" cy="5671118"/>
          </a:xfrm>
          <a:prstGeom prst="rect">
            <a:avLst/>
          </a:prstGeom>
          <a:solidFill>
            <a:srgbClr val="00539B"/>
          </a:solidFill>
          <a:ln>
            <a:solidFill>
              <a:schemeClr val="tx2">
                <a:lumMod val="40000"/>
                <a:lumOff val="6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0473"/>
            <a:endParaRPr lang="en-US" sz="1793" dirty="0">
              <a:solidFill>
                <a:srgbClr val="FFC000"/>
              </a:solidFill>
              <a:latin typeface="Calibri" panose="020F0502020204030204"/>
            </a:endParaRPr>
          </a:p>
        </p:txBody>
      </p:sp>
      <p:cxnSp>
        <p:nvCxnSpPr>
          <p:cNvPr id="6" name="Straight Connector 5">
            <a:extLst>
              <a:ext uri="{FF2B5EF4-FFF2-40B4-BE49-F238E27FC236}">
                <a16:creationId xmlns:a16="http://schemas.microsoft.com/office/drawing/2014/main" id="{FCE1E64A-187C-B540-BC58-0E597892B4ED}"/>
              </a:ext>
            </a:extLst>
          </p:cNvPr>
          <p:cNvCxnSpPr>
            <a:cxnSpLocks/>
          </p:cNvCxnSpPr>
          <p:nvPr/>
        </p:nvCxnSpPr>
        <p:spPr>
          <a:xfrm>
            <a:off x="599998" y="514124"/>
            <a:ext cx="444502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DD06FF-67DD-4346-9BF1-949BEAEE293A}"/>
              </a:ext>
            </a:extLst>
          </p:cNvPr>
          <p:cNvCxnSpPr>
            <a:cxnSpLocks/>
          </p:cNvCxnSpPr>
          <p:nvPr/>
        </p:nvCxnSpPr>
        <p:spPr>
          <a:xfrm>
            <a:off x="599998" y="6363705"/>
            <a:ext cx="444502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192121F-B2B9-6547-8101-BFFE91C8B3AF}"/>
              </a:ext>
            </a:extLst>
          </p:cNvPr>
          <p:cNvCxnSpPr>
            <a:cxnSpLocks/>
          </p:cNvCxnSpPr>
          <p:nvPr/>
        </p:nvCxnSpPr>
        <p:spPr>
          <a:xfrm flipV="1">
            <a:off x="5045018" y="504211"/>
            <a:ext cx="0" cy="5859494"/>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9A9246C-66DD-4544-A31F-CE5AB74CB0AC}"/>
              </a:ext>
            </a:extLst>
          </p:cNvPr>
          <p:cNvCxnSpPr>
            <a:cxnSpLocks/>
          </p:cNvCxnSpPr>
          <p:nvPr/>
        </p:nvCxnSpPr>
        <p:spPr>
          <a:xfrm flipV="1">
            <a:off x="599998" y="504211"/>
            <a:ext cx="0" cy="5859495"/>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Title 1">
            <a:extLst>
              <a:ext uri="{FF2B5EF4-FFF2-40B4-BE49-F238E27FC236}">
                <a16:creationId xmlns:a16="http://schemas.microsoft.com/office/drawing/2014/main" id="{5A81E4BD-755A-6743-B93C-58E12E91C873}"/>
              </a:ext>
            </a:extLst>
          </p:cNvPr>
          <p:cNvSpPr txBox="1">
            <a:spLocks/>
          </p:cNvSpPr>
          <p:nvPr/>
        </p:nvSpPr>
        <p:spPr>
          <a:xfrm>
            <a:off x="970132" y="1568482"/>
            <a:ext cx="3639526" cy="2979838"/>
          </a:xfrm>
          <a:prstGeom prst="rect">
            <a:avLst/>
          </a:prstGeom>
        </p:spPr>
        <p:txBody>
          <a:bodyPr vert="horz" lIns="91214" tIns="45607" rIns="91214" bIns="45607"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2114">
              <a:spcAft>
                <a:spcPts val="599"/>
              </a:spcAft>
            </a:pPr>
            <a:r>
              <a:rPr lang="en-US" sz="5500" b="1" dirty="0">
                <a:solidFill>
                  <a:srgbClr val="FFFFFF"/>
                </a:solidFill>
                <a:latin typeface="Berthold Akzidenz Grotesk" panose="02000503030000020003" pitchFamily="2" charset="0"/>
              </a:rPr>
              <a:t>Initiative </a:t>
            </a:r>
          </a:p>
          <a:p>
            <a:pPr algn="ctr" defTabSz="912114">
              <a:spcAft>
                <a:spcPts val="599"/>
              </a:spcAft>
            </a:pPr>
            <a:r>
              <a:rPr lang="en-US" sz="5500" b="1" dirty="0">
                <a:solidFill>
                  <a:srgbClr val="FFFFFF"/>
                </a:solidFill>
                <a:latin typeface="Berthold Akzidenz Grotesk" panose="02000503030000020003" pitchFamily="2" charset="0"/>
              </a:rPr>
              <a:t>Area: </a:t>
            </a:r>
          </a:p>
          <a:p>
            <a:pPr algn="ctr" defTabSz="912114">
              <a:spcAft>
                <a:spcPts val="599"/>
              </a:spcAft>
            </a:pPr>
            <a:r>
              <a:rPr lang="en-US" sz="2993" b="1" dirty="0">
                <a:solidFill>
                  <a:srgbClr val="FFFFFF"/>
                </a:solidFill>
                <a:latin typeface="Berthold Akzidenz Grotesk" panose="02000503030000020003" pitchFamily="2" charset="0"/>
              </a:rPr>
              <a:t>Future of ASHRAE</a:t>
            </a:r>
          </a:p>
        </p:txBody>
      </p:sp>
      <p:sp>
        <p:nvSpPr>
          <p:cNvPr id="29" name="Rectangle 28">
            <a:extLst>
              <a:ext uri="{FF2B5EF4-FFF2-40B4-BE49-F238E27FC236}">
                <a16:creationId xmlns:a16="http://schemas.microsoft.com/office/drawing/2014/main" id="{0FD943B1-56B2-6F4F-8810-B6A4E759067B}"/>
              </a:ext>
            </a:extLst>
          </p:cNvPr>
          <p:cNvSpPr/>
          <p:nvPr/>
        </p:nvSpPr>
        <p:spPr>
          <a:xfrm>
            <a:off x="5520688" y="1932644"/>
            <a:ext cx="812121" cy="1105255"/>
          </a:xfrm>
          <a:prstGeom prst="rect">
            <a:avLst/>
          </a:prstGeom>
        </p:spPr>
        <p:txBody>
          <a:bodyPr wrap="square">
            <a:spAutoFit/>
          </a:bodyPr>
          <a:lstStyle/>
          <a:p>
            <a:pPr defTabSz="910473"/>
            <a:r>
              <a:rPr lang="en-US" sz="6583" b="1" dirty="0">
                <a:solidFill>
                  <a:srgbClr val="00539B"/>
                </a:solidFill>
                <a:latin typeface="Berthold Akzidenz Grotesk" panose="02000503030000020003" pitchFamily="2" charset="0"/>
              </a:rPr>
              <a:t>3</a:t>
            </a:r>
            <a:endParaRPr lang="en-US" sz="6583" dirty="0">
              <a:solidFill>
                <a:srgbClr val="00539B"/>
              </a:solidFill>
              <a:latin typeface="Berthold Akzidenz Grotesk" panose="02000503030000020003" pitchFamily="2" charset="0"/>
            </a:endParaRPr>
          </a:p>
        </p:txBody>
      </p:sp>
      <p:sp>
        <p:nvSpPr>
          <p:cNvPr id="30" name="Rectangle 29">
            <a:extLst>
              <a:ext uri="{FF2B5EF4-FFF2-40B4-BE49-F238E27FC236}">
                <a16:creationId xmlns:a16="http://schemas.microsoft.com/office/drawing/2014/main" id="{BA3C930C-CB26-2B4C-8058-0358379D7AB2}"/>
              </a:ext>
            </a:extLst>
          </p:cNvPr>
          <p:cNvSpPr/>
          <p:nvPr/>
        </p:nvSpPr>
        <p:spPr>
          <a:xfrm>
            <a:off x="6210354" y="2099922"/>
            <a:ext cx="5272167" cy="828941"/>
          </a:xfrm>
          <a:prstGeom prst="rect">
            <a:avLst/>
          </a:prstGeom>
        </p:spPr>
        <p:txBody>
          <a:bodyPr wrap="square">
            <a:spAutoFit/>
          </a:bodyPr>
          <a:lstStyle/>
          <a:p>
            <a:pPr defTabSz="910473"/>
            <a:r>
              <a:rPr lang="en-US" sz="2394" b="1" dirty="0">
                <a:solidFill>
                  <a:srgbClr val="00539B"/>
                </a:solidFill>
                <a:latin typeface="Berthold Akzidenz Grotesk" panose="02000503030000020003" pitchFamily="2" charset="0"/>
              </a:rPr>
              <a:t>ORGANIZATIONAL</a:t>
            </a:r>
          </a:p>
          <a:p>
            <a:pPr defTabSz="910473"/>
            <a:r>
              <a:rPr lang="en-US" sz="2394" b="1" dirty="0">
                <a:solidFill>
                  <a:srgbClr val="00539B"/>
                </a:solidFill>
                <a:latin typeface="Berthold Akzidenz Grotesk" panose="02000503030000020003" pitchFamily="2" charset="0"/>
              </a:rPr>
              <a:t>STREAMLINING</a:t>
            </a:r>
          </a:p>
        </p:txBody>
      </p:sp>
      <p:sp>
        <p:nvSpPr>
          <p:cNvPr id="37" name="Rectangle 36">
            <a:extLst>
              <a:ext uri="{FF2B5EF4-FFF2-40B4-BE49-F238E27FC236}">
                <a16:creationId xmlns:a16="http://schemas.microsoft.com/office/drawing/2014/main" id="{B8DB3F41-5059-8D49-A04A-3F9D3030D1FF}"/>
              </a:ext>
            </a:extLst>
          </p:cNvPr>
          <p:cNvSpPr/>
          <p:nvPr/>
        </p:nvSpPr>
        <p:spPr>
          <a:xfrm>
            <a:off x="5530603" y="4306989"/>
            <a:ext cx="812121" cy="1105255"/>
          </a:xfrm>
          <a:prstGeom prst="rect">
            <a:avLst/>
          </a:prstGeom>
        </p:spPr>
        <p:txBody>
          <a:bodyPr wrap="square">
            <a:spAutoFit/>
          </a:bodyPr>
          <a:lstStyle/>
          <a:p>
            <a:pPr defTabSz="910473"/>
            <a:r>
              <a:rPr lang="en-US" sz="6583" b="1" dirty="0">
                <a:solidFill>
                  <a:srgbClr val="00539B"/>
                </a:solidFill>
                <a:latin typeface="Berthold Akzidenz Grotesk" panose="02000503030000020003" pitchFamily="2" charset="0"/>
              </a:rPr>
              <a:t>4</a:t>
            </a:r>
            <a:endParaRPr lang="en-US" sz="6583" dirty="0">
              <a:solidFill>
                <a:srgbClr val="00539B"/>
              </a:solidFill>
              <a:latin typeface="Berthold Akzidenz Grotesk" panose="02000503030000020003" pitchFamily="2" charset="0"/>
            </a:endParaRPr>
          </a:p>
        </p:txBody>
      </p:sp>
      <p:pic>
        <p:nvPicPr>
          <p:cNvPr id="8" name="Picture 7">
            <a:extLst>
              <a:ext uri="{FF2B5EF4-FFF2-40B4-BE49-F238E27FC236}">
                <a16:creationId xmlns:a16="http://schemas.microsoft.com/office/drawing/2014/main" id="{64332552-1286-894C-9E94-29741C453952}"/>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t="17055" b="22164"/>
          <a:stretch/>
        </p:blipFill>
        <p:spPr>
          <a:xfrm>
            <a:off x="9397749" y="3620457"/>
            <a:ext cx="2401141" cy="1459409"/>
          </a:xfrm>
          <a:prstGeom prst="rect">
            <a:avLst/>
          </a:prstGeom>
        </p:spPr>
      </p:pic>
      <p:pic>
        <p:nvPicPr>
          <p:cNvPr id="5" name="Picture 4" descr="A picture containing transport&#10;&#10;Description automatically generated">
            <a:extLst>
              <a:ext uri="{FF2B5EF4-FFF2-40B4-BE49-F238E27FC236}">
                <a16:creationId xmlns:a16="http://schemas.microsoft.com/office/drawing/2014/main" id="{4D45F813-5545-0C4C-800F-1E13B9275038}"/>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387589" y="1357524"/>
            <a:ext cx="2257204" cy="2257204"/>
          </a:xfrm>
          <a:prstGeom prst="rect">
            <a:avLst/>
          </a:prstGeom>
        </p:spPr>
      </p:pic>
      <p:sp>
        <p:nvSpPr>
          <p:cNvPr id="38" name="Rectangle 37">
            <a:extLst>
              <a:ext uri="{FF2B5EF4-FFF2-40B4-BE49-F238E27FC236}">
                <a16:creationId xmlns:a16="http://schemas.microsoft.com/office/drawing/2014/main" id="{73F10D5E-CACF-BA47-934D-88CC82440C56}"/>
              </a:ext>
            </a:extLst>
          </p:cNvPr>
          <p:cNvSpPr/>
          <p:nvPr/>
        </p:nvSpPr>
        <p:spPr>
          <a:xfrm>
            <a:off x="6210354" y="4300597"/>
            <a:ext cx="5272167" cy="1197359"/>
          </a:xfrm>
          <a:prstGeom prst="rect">
            <a:avLst/>
          </a:prstGeom>
        </p:spPr>
        <p:txBody>
          <a:bodyPr wrap="square">
            <a:spAutoFit/>
          </a:bodyPr>
          <a:lstStyle/>
          <a:p>
            <a:pPr defTabSz="910473"/>
            <a:r>
              <a:rPr lang="en-US" sz="2394" b="1" dirty="0">
                <a:solidFill>
                  <a:srgbClr val="00539B"/>
                </a:solidFill>
                <a:latin typeface="Berthold Akzidenz Grotesk" panose="02000503030000020003" pitchFamily="2" charset="0"/>
              </a:rPr>
              <a:t>IMPROVE CHAPTER</a:t>
            </a:r>
          </a:p>
          <a:p>
            <a:pPr defTabSz="910473"/>
            <a:r>
              <a:rPr lang="en-US" sz="2394" b="1" dirty="0">
                <a:solidFill>
                  <a:srgbClr val="00539B"/>
                </a:solidFill>
                <a:latin typeface="Berthold Akzidenz Grotesk" panose="02000503030000020003" pitchFamily="2" charset="0"/>
              </a:rPr>
              <a:t>ENGAGEMENT, </a:t>
            </a:r>
          </a:p>
          <a:p>
            <a:pPr defTabSz="910473"/>
            <a:r>
              <a:rPr lang="en-US" sz="2394" b="1" dirty="0">
                <a:solidFill>
                  <a:srgbClr val="00539B"/>
                </a:solidFill>
                <a:latin typeface="Berthold Akzidenz Grotesk" panose="02000503030000020003" pitchFamily="2" charset="0"/>
              </a:rPr>
              <a:t>CAPACITY AND SUPPORT</a:t>
            </a:r>
          </a:p>
        </p:txBody>
      </p:sp>
    </p:spTree>
    <p:extLst>
      <p:ext uri="{BB962C8B-B14F-4D97-AF65-F5344CB8AC3E}">
        <p14:creationId xmlns:p14="http://schemas.microsoft.com/office/powerpoint/2010/main" val="3866555019"/>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1453</TotalTime>
  <Words>2580</Words>
  <Application>Microsoft Office PowerPoint</Application>
  <PresentationFormat>Custom</PresentationFormat>
  <Paragraphs>183</Paragraphs>
  <Slides>15</Slides>
  <Notes>14</Notes>
  <HiddenSlides>0</HiddenSlides>
  <MMClips>0</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15</vt:i4>
      </vt:variant>
    </vt:vector>
  </HeadingPairs>
  <TitlesOfParts>
    <vt:vector size="31" baseType="lpstr">
      <vt:lpstr>Akzidenz Grotesk BE Bold</vt:lpstr>
      <vt:lpstr>Akzidenz Grotesk BE BoldCn</vt:lpstr>
      <vt:lpstr>Akzidenz Grotesk BE Light</vt:lpstr>
      <vt:lpstr>Arial</vt:lpstr>
      <vt:lpstr>Berthold Akzidenz Grotesk</vt:lpstr>
      <vt:lpstr>Berthold Akzidenz Grotesk Mediu</vt:lpstr>
      <vt:lpstr>Calibri</vt:lpstr>
      <vt:lpstr>Calibri Light</vt:lpstr>
      <vt:lpstr>Lato Regular</vt:lpstr>
      <vt:lpstr>Times New Roman</vt:lpstr>
      <vt:lpstr>Custom Design</vt:lpstr>
      <vt:lpstr>1_Custom Design</vt:lpstr>
      <vt:lpstr>2_Custom Design</vt:lpstr>
      <vt:lpstr>28_Office Theme</vt:lpstr>
      <vt:lpstr>3_Custom Design</vt:lpstr>
      <vt:lpstr>4_Custom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Branta, Rebecca</dc:creator>
  <cp:lastModifiedBy>Jolly, Chandrias</cp:lastModifiedBy>
  <cp:revision>40</cp:revision>
  <dcterms:created xsi:type="dcterms:W3CDTF">2019-06-05T15:34:46Z</dcterms:created>
  <dcterms:modified xsi:type="dcterms:W3CDTF">2023-03-03T21:18:35Z</dcterms:modified>
</cp:coreProperties>
</file>